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5" r:id="rId11"/>
    <p:sldId id="279" r:id="rId12"/>
    <p:sldId id="293" r:id="rId13"/>
    <p:sldId id="286" r:id="rId14"/>
    <p:sldId id="294" r:id="rId15"/>
    <p:sldId id="288" r:id="rId16"/>
    <p:sldId id="289" r:id="rId17"/>
    <p:sldId id="280" r:id="rId18"/>
    <p:sldId id="290" r:id="rId19"/>
    <p:sldId id="281" r:id="rId20"/>
    <p:sldId id="282" r:id="rId21"/>
    <p:sldId id="283" r:id="rId22"/>
    <p:sldId id="284" r:id="rId23"/>
    <p:sldId id="292" r:id="rId24"/>
    <p:sldId id="29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56912E-468C-4C09-AD71-E189D355AB0D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E2DFDA-C311-4654-BB04-D5A115F513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35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69B5A1-BDF0-45AD-8431-18EB05B63C90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E5217-E2AF-4F8A-9445-0D94CDD73F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36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7B634D-43E6-4821-8FEE-C1C39787297C}" type="datetimeFigureOut">
              <a:rPr lang="ar-SA" smtClean="0"/>
              <a:t>07/09/1433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F8D8E-8CE2-4870-80CD-D96F232CA5F2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برنامج مايكروسوفت وورد 2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>
                <a:solidFill>
                  <a:schemeClr val="accent3">
                    <a:lumMod val="75000"/>
                  </a:schemeClr>
                </a:solidFill>
              </a:rPr>
              <a:t>أ.خوله</a:t>
            </a:r>
            <a:r>
              <a:rPr lang="ar-SA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>
                <a:solidFill>
                  <a:schemeClr val="accent3">
                    <a:lumMod val="75000"/>
                  </a:schemeClr>
                </a:solidFill>
              </a:rPr>
              <a:t>النفيعي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0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إدراج جدول:</a:t>
            </a:r>
          </a:p>
          <a:p>
            <a:pPr marL="708660" lvl="1" indent="-342900"/>
            <a:r>
              <a:rPr lang="ar-SA" dirty="0" smtClean="0"/>
              <a:t>لحذف صف أو عمود :</a:t>
            </a:r>
          </a:p>
          <a:p>
            <a:pPr marL="1097280" lvl="2" indent="-457200">
              <a:buFont typeface="+mj-lt"/>
              <a:buAutoNum type="arabicPeriod"/>
            </a:pPr>
            <a:r>
              <a:rPr lang="ar-SA" dirty="0" smtClean="0"/>
              <a:t>من قائمة ’تخطيط’</a:t>
            </a:r>
          </a:p>
          <a:p>
            <a:pPr marL="1097280" lvl="2" indent="-457200">
              <a:buFont typeface="+mj-lt"/>
              <a:buAutoNum type="arabicPeriod"/>
            </a:pPr>
            <a:r>
              <a:rPr lang="ar-SA" dirty="0" smtClean="0"/>
              <a:t>مربع صفوف و أعمدة اختار حذف وأحدد حذف عمود و لا صف.</a:t>
            </a:r>
          </a:p>
          <a:p>
            <a:pPr marL="365760" lvl="1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39235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الصور: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رسومات توضيحية.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صورة.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 المجلد المطلوب و اختار الصورة.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ادراج.</a:t>
            </a:r>
          </a:p>
          <a:p>
            <a:pPr marL="880110" lvl="1" indent="-514350"/>
            <a:r>
              <a:rPr lang="ar-SA" dirty="0" smtClean="0"/>
              <a:t>سوف يتم ظهور قائمة جديدة ’تنسيق’ لإضافة التعديل على الصورة.</a:t>
            </a:r>
          </a:p>
          <a:p>
            <a:pPr marL="880110" lvl="1" indent="-514350"/>
            <a:r>
              <a:rPr lang="ar-SA" dirty="0" smtClean="0"/>
              <a:t>يتم تكبير و تصغير حجم الصورة من النقاط الموجودة في أطراف الصورة.</a:t>
            </a:r>
          </a:p>
        </p:txBody>
      </p:sp>
    </p:spTree>
    <p:extLst>
      <p:ext uri="{BB962C8B-B14F-4D97-AF65-F5344CB8AC3E}">
        <p14:creationId xmlns:p14="http://schemas.microsoft.com/office/powerpoint/2010/main" val="45344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الصور:</a:t>
            </a:r>
          </a:p>
          <a:p>
            <a:pPr marL="880110" lvl="1" indent="-514350"/>
            <a:r>
              <a:rPr lang="ar-SA" dirty="0" smtClean="0"/>
              <a:t>سوف يتم ظهور قائمة جديدة ’تنسيق’ لإضافة التعديل على </a:t>
            </a:r>
            <a:r>
              <a:rPr lang="ar-SA" dirty="0"/>
              <a:t>الشكل.</a:t>
            </a:r>
            <a:endParaRPr lang="ar-SA" dirty="0" smtClean="0"/>
          </a:p>
          <a:p>
            <a:pPr marL="1257300" lvl="3" indent="-342900"/>
            <a:r>
              <a:rPr lang="ar-SA" dirty="0" smtClean="0"/>
              <a:t>لعمل إطار (</a:t>
            </a:r>
            <a:r>
              <a:rPr lang="en-US" dirty="0" smtClean="0"/>
              <a:t>Border</a:t>
            </a:r>
            <a:r>
              <a:rPr lang="ar-SA" dirty="0" smtClean="0"/>
              <a:t>) للصورة يتم من خلال مربع أنماط الصور في قائمة تنسيق.</a:t>
            </a:r>
          </a:p>
          <a:p>
            <a:pPr marL="1257300" lvl="3" indent="-342900"/>
            <a:r>
              <a:rPr lang="ar-SA" dirty="0" smtClean="0"/>
              <a:t>لعمل قص للصورة (</a:t>
            </a:r>
            <a:r>
              <a:rPr lang="en-US" dirty="0" smtClean="0"/>
              <a:t>Crop</a:t>
            </a:r>
            <a:r>
              <a:rPr lang="ar-SA" dirty="0" smtClean="0"/>
              <a:t>) من خلال مربع الحجم في قائمة تنسيق اختار اقتصاص (</a:t>
            </a:r>
            <a:r>
              <a:rPr lang="en-US" dirty="0" smtClean="0"/>
              <a:t>Crop</a:t>
            </a:r>
            <a:r>
              <a:rPr lang="ar-SA" dirty="0" smtClean="0"/>
              <a:t>).</a:t>
            </a:r>
          </a:p>
          <a:p>
            <a:pPr marL="1257300" lvl="3" indent="-342900"/>
            <a:r>
              <a:rPr lang="ar-SA" dirty="0" smtClean="0"/>
              <a:t>لتحديد مكان الصورة (</a:t>
            </a:r>
            <a:r>
              <a:rPr lang="en-US" dirty="0" smtClean="0"/>
              <a:t>Text Wrapping</a:t>
            </a:r>
            <a:r>
              <a:rPr lang="ar-SA" dirty="0" smtClean="0"/>
              <a:t>) من مربع ترتيب من قائمة تنسيق اختار </a:t>
            </a:r>
            <a:r>
              <a:rPr lang="ar-SA" dirty="0"/>
              <a:t>التفاف النص (</a:t>
            </a:r>
            <a:r>
              <a:rPr lang="en-US" dirty="0"/>
              <a:t>Text Wrapping</a:t>
            </a:r>
            <a:r>
              <a:rPr lang="ar-SA" dirty="0"/>
              <a:t>) </a:t>
            </a:r>
            <a:r>
              <a:rPr lang="ar-SA" dirty="0" smtClean="0"/>
              <a:t>وأحدد وضعه (خلف النص أو امامه أو بين الأسطر) .</a:t>
            </a:r>
          </a:p>
        </p:txBody>
      </p:sp>
    </p:spTree>
    <p:extLst>
      <p:ext uri="{BB962C8B-B14F-4D97-AF65-F5344CB8AC3E}">
        <p14:creationId xmlns:p14="http://schemas.microsoft.com/office/powerpoint/2010/main" val="277892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الإشكال:</a:t>
            </a:r>
          </a:p>
          <a:p>
            <a:pPr marL="880110" lvl="1" indent="-514350"/>
            <a:r>
              <a:rPr lang="ar-SA" dirty="0" smtClean="0"/>
              <a:t>سوف يتم ظهور قائمة جديدة ’تنسيق’ لإضافة التعديل على الشكل.</a:t>
            </a:r>
          </a:p>
          <a:p>
            <a:pPr marL="880110" lvl="1" indent="-514350"/>
            <a:r>
              <a:rPr lang="ar-SA" dirty="0" smtClean="0"/>
              <a:t>لإضافة نص داخل الشكل: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الضغط بالزر الأيمن على الشكل.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إضافة النص.</a:t>
            </a:r>
          </a:p>
          <a:p>
            <a:pPr marL="365760" lvl="1" indent="0"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82298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الإشكال: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رسومات </a:t>
            </a:r>
            <a:r>
              <a:rPr lang="ar-SA" dirty="0"/>
              <a:t>توضيحية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أشكال.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 الشكل المطلوب.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ثم أقوم برسمة </a:t>
            </a:r>
            <a:r>
              <a:rPr lang="ar-SA" dirty="0" smtClean="0"/>
              <a:t>.</a:t>
            </a:r>
            <a:endParaRPr lang="ar-SA" dirty="0"/>
          </a:p>
          <a:p>
            <a:pPr marL="880110" lvl="1" indent="-514350"/>
            <a:r>
              <a:rPr lang="ar-SA" dirty="0" smtClean="0"/>
              <a:t>سوف يتم ظهور قائمة جديدة ’تنسيق’ لإضافة التعديل على الصورة.</a:t>
            </a:r>
          </a:p>
          <a:p>
            <a:pPr marL="880110" lvl="1" indent="-514350"/>
            <a:r>
              <a:rPr lang="ar-SA" dirty="0" smtClean="0"/>
              <a:t>يتم تكبير و تصغير حجم الصورة من النقاط الموجودة في أطراف الصورة.</a:t>
            </a:r>
          </a:p>
        </p:txBody>
      </p:sp>
    </p:spTree>
    <p:extLst>
      <p:ext uri="{BB962C8B-B14F-4D97-AF65-F5344CB8AC3E}">
        <p14:creationId xmlns:p14="http://schemas.microsoft.com/office/powerpoint/2010/main" val="113696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</a:t>
            </a:r>
            <a:r>
              <a:rPr lang="en-US" dirty="0" smtClean="0"/>
              <a:t>SmartArt</a:t>
            </a:r>
            <a:r>
              <a:rPr lang="ar-SA" dirty="0" smtClean="0"/>
              <a:t>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رسومات </a:t>
            </a:r>
            <a:r>
              <a:rPr lang="ar-SA" dirty="0"/>
              <a:t>توضيحية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</a:t>
            </a:r>
            <a:r>
              <a:rPr lang="en-US" dirty="0"/>
              <a:t>SmartArt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 الشكل المطلوب.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أقوم بتعبئة النموذج في المكان المحدد.</a:t>
            </a:r>
            <a:endParaRPr lang="ar-SA" dirty="0"/>
          </a:p>
          <a:p>
            <a:pPr marL="880110" lvl="1" indent="-514350"/>
            <a:r>
              <a:rPr lang="ar-SA" dirty="0" smtClean="0"/>
              <a:t>سوف يتم ظهور قائمتين جديدتين ’تنسيق’ و ’تصميم’ لإضافة التعديل على الشكل.</a:t>
            </a:r>
          </a:p>
        </p:txBody>
      </p:sp>
    </p:spTree>
    <p:extLst>
      <p:ext uri="{BB962C8B-B14F-4D97-AF65-F5344CB8AC3E}">
        <p14:creationId xmlns:p14="http://schemas.microsoft.com/office/powerpoint/2010/main" val="27467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مخطط: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رسومات </a:t>
            </a:r>
            <a:r>
              <a:rPr lang="ar-SA" dirty="0"/>
              <a:t>توضيحية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</a:t>
            </a:r>
            <a:r>
              <a:rPr lang="ar-SA" dirty="0"/>
              <a:t>مخطط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 المخطط المطلوب.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سوف يتم فتح برنامج </a:t>
            </a:r>
            <a:r>
              <a:rPr lang="ar-SA" dirty="0" err="1" smtClean="0"/>
              <a:t>الإكسل</a:t>
            </a:r>
            <a:r>
              <a:rPr lang="ar-SA" dirty="0" smtClean="0"/>
              <a:t> لإدخال البيانات 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بعدها اغلق برنامج </a:t>
            </a:r>
            <a:r>
              <a:rPr lang="ar-SA" dirty="0" err="1" smtClean="0"/>
              <a:t>الاكسل</a:t>
            </a:r>
            <a:r>
              <a:rPr lang="ar-SA" dirty="0" smtClean="0"/>
              <a:t>.</a:t>
            </a:r>
            <a:endParaRPr lang="ar-SA" dirty="0"/>
          </a:p>
          <a:p>
            <a:pPr marL="880110" lvl="1" indent="-514350"/>
            <a:r>
              <a:rPr lang="ar-SA" dirty="0" smtClean="0"/>
              <a:t>سوف يتم ظهور قائمة جديدة ’تنسيق’ و ’تخطيط’ و ’تصميم’ لإضافة التعديل على المخطط.</a:t>
            </a:r>
          </a:p>
        </p:txBody>
      </p:sp>
    </p:spTree>
    <p:extLst>
      <p:ext uri="{BB962C8B-B14F-4D97-AF65-F5344CB8AC3E}">
        <p14:creationId xmlns:p14="http://schemas.microsoft.com/office/powerpoint/2010/main" val="352902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رأس و تذييل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الرأس: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مربع رأس و تذييل.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الرأس و أحدد الشكل المطلوب.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سوف يتم ظهور قائمة جديدة ’تصميم’ , ومنها يتم تحديد موضع الرأس ( الصفحة الأولى , الصفحات الأخرى أو الصفحات الزوجية و الفردية).</a:t>
            </a:r>
          </a:p>
          <a:p>
            <a:pPr marL="365760" lvl="1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4520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رأس و تذييل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التذييل: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مربع رأس و تذييل.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التذييل و أحدد الشكل المطلوب.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سوف يتم ظهور قائمة جديدة ’تصميم’ , ومنها يتم تحديد موضع التذييل ( الصفحة الأولى , الصفحات الأخرى أو الصفحات الزوجية و الفردية).</a:t>
            </a:r>
          </a:p>
          <a:p>
            <a:pPr marL="365760" lvl="1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12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الترقيم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إدراج </a:t>
            </a:r>
            <a:r>
              <a:rPr lang="ar-SA" dirty="0" smtClean="0"/>
              <a:t>الترقيم:</a:t>
            </a:r>
            <a:endParaRPr lang="ar-SA" dirty="0"/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من قائمة ادراج.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مربع رأس و تذييل.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اختار </a:t>
            </a:r>
            <a:r>
              <a:rPr lang="ar-SA" dirty="0" smtClean="0"/>
              <a:t>رقم الصفحة و </a:t>
            </a:r>
            <a:r>
              <a:rPr lang="ar-SA" dirty="0"/>
              <a:t>أحدد </a:t>
            </a:r>
            <a:r>
              <a:rPr lang="ar-SA" dirty="0" smtClean="0"/>
              <a:t>الشكل و الموضع </a:t>
            </a:r>
            <a:r>
              <a:rPr lang="ar-SA" dirty="0"/>
              <a:t>المطلوب.</a:t>
            </a:r>
          </a:p>
          <a:p>
            <a:pPr marL="365760" lvl="1" indent="0">
              <a:buNone/>
            </a:pP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8158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الأهداف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تنسيق نصوص المستند.</a:t>
            </a:r>
          </a:p>
          <a:p>
            <a:r>
              <a:rPr lang="ar-SA" dirty="0" smtClean="0"/>
              <a:t>إدراج ( صفحة غلاف - الجدول – الصور – الأشكال – المخططات).</a:t>
            </a:r>
          </a:p>
          <a:p>
            <a:r>
              <a:rPr lang="ar-SA" dirty="0" smtClean="0"/>
              <a:t>رأس وتذييل.</a:t>
            </a:r>
          </a:p>
          <a:p>
            <a:r>
              <a:rPr lang="ar-SA" dirty="0" smtClean="0"/>
              <a:t>تنسيق الصفحة.</a:t>
            </a:r>
          </a:p>
          <a:p>
            <a:r>
              <a:rPr lang="ar-SA" dirty="0" smtClean="0"/>
              <a:t>التراجع و التكرار.</a:t>
            </a:r>
            <a:endParaRPr lang="ar-SA" dirty="0"/>
          </a:p>
          <a:p>
            <a:r>
              <a:rPr lang="ar-SA" dirty="0" smtClean="0"/>
              <a:t>المدقق الإملائي.</a:t>
            </a:r>
          </a:p>
          <a:p>
            <a:r>
              <a:rPr lang="ar-SA" dirty="0" smtClean="0"/>
              <a:t>المعاينة قبل الطباعة.</a:t>
            </a:r>
          </a:p>
        </p:txBody>
      </p:sp>
    </p:spTree>
    <p:extLst>
      <p:ext uri="{BB962C8B-B14F-4D97-AF65-F5344CB8AC3E}">
        <p14:creationId xmlns:p14="http://schemas.microsoft.com/office/powerpoint/2010/main" val="263340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تنسيق </a:t>
            </a:r>
            <a:r>
              <a:rPr lang="ar-SA" dirty="0" smtClean="0"/>
              <a:t>الصفحة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اتجاه الصفحة:</a:t>
            </a:r>
          </a:p>
          <a:p>
            <a:pPr marL="0" indent="0">
              <a:buNone/>
            </a:pPr>
            <a:r>
              <a:rPr lang="ar-SA" dirty="0" smtClean="0"/>
              <a:t>يتم تغيير اتجاه الصفحة من أفقي إلى عمودي و من عمودي لأفقي.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تخطيط الصفحة.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مربع إعداد الصفحة.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الاتجاه.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ثم احدد الاتجاه المطلوب.</a:t>
            </a:r>
          </a:p>
          <a:p>
            <a:r>
              <a:rPr lang="ar-SA" dirty="0" smtClean="0"/>
              <a:t>أعمدة:</a:t>
            </a:r>
          </a:p>
          <a:p>
            <a:pPr marL="0" indent="0">
              <a:buNone/>
            </a:pPr>
            <a:r>
              <a:rPr lang="ar-SA" dirty="0" smtClean="0"/>
              <a:t>يتم إضافة أعمدة للمستند لتقسيم المستند لعدد من الأعمدة 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من قائمة تخطيط الصفحة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مربع إعداد الصفحة.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أعمدة.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احدد عدد الأعمدة المطلوبة.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229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تنسيق الصفحة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تغيير خلفية المستند: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من قائمة تخطيط الصفحة</a:t>
            </a:r>
            <a:r>
              <a:rPr lang="ar-SA" dirty="0" smtClean="0"/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مربع خلفية الصفحة.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</a:t>
            </a:r>
          </a:p>
          <a:p>
            <a:pPr marL="1154430" lvl="2" indent="-514350">
              <a:buFont typeface="+mj-lt"/>
              <a:buAutoNum type="arabicPeriod"/>
            </a:pPr>
            <a:r>
              <a:rPr lang="ar-SA" dirty="0" smtClean="0"/>
              <a:t>علامة مائية .</a:t>
            </a:r>
          </a:p>
          <a:p>
            <a:pPr marL="1154430" lvl="2" indent="-514350">
              <a:buFont typeface="+mj-lt"/>
              <a:buAutoNum type="arabicPeriod"/>
            </a:pPr>
            <a:r>
              <a:rPr lang="ar-SA" dirty="0" smtClean="0"/>
              <a:t>لون الصفحة.</a:t>
            </a:r>
          </a:p>
          <a:p>
            <a:pPr marL="1154430" lvl="2" indent="-514350">
              <a:buFont typeface="+mj-lt"/>
              <a:buAutoNum type="arabicPeriod"/>
            </a:pPr>
            <a:r>
              <a:rPr lang="ar-SA" dirty="0" smtClean="0"/>
              <a:t>حدود الصفحة.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6960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التراجع و </a:t>
            </a:r>
            <a:r>
              <a:rPr lang="ar-SA" dirty="0" smtClean="0"/>
              <a:t>الإعادة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للتراجع عن عمل سابق أو إعادته يتم من خلال شريط الأدوات السريع واختيار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r>
              <a:rPr lang="ar-SA" dirty="0" smtClean="0"/>
              <a:t>للتكرار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صورة 3"/>
          <p:cNvPicPr/>
          <p:nvPr/>
        </p:nvPicPr>
        <p:blipFill rotWithShape="1">
          <a:blip r:embed="rId2"/>
          <a:srcRect l="92747" r="3368" b="97106"/>
          <a:stretch/>
        </p:blipFill>
        <p:spPr bwMode="auto">
          <a:xfrm>
            <a:off x="3923928" y="2708920"/>
            <a:ext cx="1647826" cy="657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4"/>
          <p:cNvPicPr/>
          <p:nvPr/>
        </p:nvPicPr>
        <p:blipFill rotWithShape="1">
          <a:blip r:embed="rId3"/>
          <a:srcRect l="92606" r="5643" b="96914"/>
          <a:stretch/>
        </p:blipFill>
        <p:spPr bwMode="auto">
          <a:xfrm>
            <a:off x="4076700" y="4797152"/>
            <a:ext cx="990600" cy="98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95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المدقق الإملائي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عند حدوث خطأ إملائي فإن البرنامج</a:t>
            </a:r>
            <a:r>
              <a:rPr lang="ar-SA" dirty="0"/>
              <a:t> يتعرف</a:t>
            </a:r>
            <a:r>
              <a:rPr lang="ar-SA" dirty="0" smtClean="0"/>
              <a:t> على هذا الخطأ من خلال القاموس الموجود ضمن البرنامج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من قائمة مراجعة.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مربع تدقيق.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اختار تدقيق املائي و تدقيق نحوي.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يتم فتح مربع حوار اقوم باختيار الاقتراح الصحيح أو بالتجاهل أو بإضافة الكلمة للقاموس.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424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المعاينة </a:t>
            </a:r>
            <a:r>
              <a:rPr lang="ar-SA" dirty="0"/>
              <a:t>قبل </a:t>
            </a:r>
            <a:r>
              <a:rPr lang="ar-SA" dirty="0" smtClean="0"/>
              <a:t>الطباعة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عند الانتهاء من كتابة المستند يستحسن الاطلاع عليه قبل الطباعة.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زر الأوفيس.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اختيار طباعة.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اختيار معاينة قبل الطباعة.</a:t>
            </a:r>
          </a:p>
        </p:txBody>
      </p:sp>
    </p:spTree>
    <p:extLst>
      <p:ext uri="{BB962C8B-B14F-4D97-AF65-F5344CB8AC3E}">
        <p14:creationId xmlns:p14="http://schemas.microsoft.com/office/powerpoint/2010/main" val="273655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تنسيق نصوص </a:t>
            </a:r>
            <a:r>
              <a:rPr lang="ar-SA" dirty="0" smtClean="0"/>
              <a:t>المستند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تغير نوع ,حجم ,شكل و لون الخط:</a:t>
            </a:r>
          </a:p>
          <a:p>
            <a:pPr marL="0" indent="0">
              <a:buNone/>
            </a:pPr>
            <a:r>
              <a:rPr lang="ar-SA" dirty="0" smtClean="0"/>
              <a:t>بعد تحديد النص المطلوب يتم التعديل من مربع الخط</a:t>
            </a:r>
          </a:p>
          <a:p>
            <a:pPr marL="0" indent="0">
              <a:buNone/>
            </a:pPr>
            <a:endParaRPr lang="ar-S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9" t="5943" r="10481" b="82992"/>
          <a:stretch/>
        </p:blipFill>
        <p:spPr bwMode="auto">
          <a:xfrm>
            <a:off x="827584" y="2924944"/>
            <a:ext cx="734881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4" t="14187" r="22632" b="83702"/>
          <a:stretch/>
        </p:blipFill>
        <p:spPr bwMode="auto">
          <a:xfrm>
            <a:off x="2771800" y="4113076"/>
            <a:ext cx="85698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501111" y="3246197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432504" y="3237216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2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00292" y="3246197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3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47664" y="3246197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4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7544" y="3237216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5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939794" y="4029163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6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928865" y="4070130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7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445536" y="4029163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8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749365" y="4029163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9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05207" y="4029163"/>
            <a:ext cx="76174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10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3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تنسيق نصوص المستند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نوع الخط.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حجم الخط.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حجم الخط.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تغيير الحالة.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مسح التنسيقات.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تغير تنسيق الخط ( غامق – مائل – تسطير).</a:t>
            </a:r>
            <a:endParaRPr lang="ar-SA" dirty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النص </a:t>
            </a:r>
            <a:r>
              <a:rPr lang="ar-SA" dirty="0" err="1" smtClean="0"/>
              <a:t>يتوسطه</a:t>
            </a:r>
            <a:r>
              <a:rPr lang="ar-SA" dirty="0" smtClean="0"/>
              <a:t> خط.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مرتفع و منخفض.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تضليل.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لون الخط.</a:t>
            </a:r>
          </a:p>
          <a:p>
            <a:pPr marL="514350" indent="-514350">
              <a:buFont typeface="+mj-lt"/>
              <a:buAutoNum type="arabicPeriod"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4376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تنسيق نصوص المستند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محاذاة النص:</a:t>
            </a:r>
          </a:p>
          <a:p>
            <a:pPr marL="0" indent="0">
              <a:buNone/>
            </a:pPr>
            <a:r>
              <a:rPr lang="ar-SA" dirty="0" smtClean="0"/>
              <a:t>لضبط محاذاة الفقرات بين (الأيمن و الأوسط و الأيسر) يتم ذلك عن طريق 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الصفحة الرئيسة.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فقرة , اختار</a:t>
            </a:r>
          </a:p>
          <a:p>
            <a:pPr marL="0" indent="0">
              <a:buNone/>
            </a:pPr>
            <a:r>
              <a:rPr lang="ar-SA" dirty="0" smtClean="0"/>
              <a:t> </a:t>
            </a:r>
          </a:p>
          <a:p>
            <a:r>
              <a:rPr lang="ar-SA" dirty="0" smtClean="0"/>
              <a:t>اتجاه النص:</a:t>
            </a:r>
          </a:p>
          <a:p>
            <a:pPr marL="0" indent="0">
              <a:buNone/>
            </a:pPr>
            <a:r>
              <a:rPr lang="ar-SA" dirty="0" smtClean="0"/>
              <a:t>لضبط اتجاه الصفحة و </a:t>
            </a:r>
            <a:r>
              <a:rPr lang="ar-SA" dirty="0" err="1" smtClean="0"/>
              <a:t>الإبتداء</a:t>
            </a:r>
            <a:r>
              <a:rPr lang="ar-SA" dirty="0" smtClean="0"/>
              <a:t> من اليسار أو اليمين يتم ذلك من 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الصفحة الرئيسة.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من مربع فقرة , اختار</a:t>
            </a:r>
          </a:p>
          <a:p>
            <a:pPr marL="0" indent="0">
              <a:buNone/>
            </a:pPr>
            <a:endParaRPr lang="ar-S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5" t="10861" r="37441" b="85245"/>
          <a:stretch/>
        </p:blipFill>
        <p:spPr bwMode="auto">
          <a:xfrm>
            <a:off x="2585718" y="3283893"/>
            <a:ext cx="2376264" cy="6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11260" r="45538" b="85384"/>
          <a:stretch/>
        </p:blipFill>
        <p:spPr bwMode="auto">
          <a:xfrm>
            <a:off x="3227728" y="5589240"/>
            <a:ext cx="1092244" cy="55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تنسيق نصوص المستند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مسافة بادئة</a:t>
            </a:r>
            <a:r>
              <a:rPr lang="ar-SA" dirty="0" smtClean="0"/>
              <a:t>:</a:t>
            </a:r>
          </a:p>
          <a:p>
            <a:pPr marL="0" indent="0">
              <a:buNone/>
            </a:pPr>
            <a:r>
              <a:rPr lang="ar-SA" dirty="0" smtClean="0"/>
              <a:t>لترك مسافة في بداية الفقرة يتم دلك من 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الصفحة الرئيسة.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فقرة اختار </a:t>
            </a:r>
            <a:endParaRPr lang="ar-SA" dirty="0"/>
          </a:p>
          <a:p>
            <a:r>
              <a:rPr lang="ar-SA" dirty="0"/>
              <a:t>حدود و تضليل النص</a:t>
            </a:r>
            <a:r>
              <a:rPr lang="ar-SA" dirty="0" smtClean="0"/>
              <a:t>:</a:t>
            </a:r>
          </a:p>
          <a:p>
            <a:pPr marL="0" indent="0">
              <a:buNone/>
            </a:pPr>
            <a:r>
              <a:rPr lang="ar-SA" dirty="0" smtClean="0"/>
              <a:t>لعمل حدود وتظليل الخلفية للفقرة أو السطر يتم ذلك من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الصفحة الرئيسة.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/>
              <a:t>من مربع فقرة اختار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4" t="7377" r="43202" b="89714"/>
          <a:stretch/>
        </p:blipFill>
        <p:spPr bwMode="auto">
          <a:xfrm>
            <a:off x="4211960" y="3340288"/>
            <a:ext cx="1103663" cy="5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/>
          <p:nvPr/>
        </p:nvPicPr>
        <p:blipFill rotWithShape="1">
          <a:blip r:embed="rId3"/>
          <a:srcRect l="53191" t="10616" r="41216" b="84691"/>
          <a:stretch/>
        </p:blipFill>
        <p:spPr bwMode="auto">
          <a:xfrm>
            <a:off x="4427984" y="5157192"/>
            <a:ext cx="1100906" cy="541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97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تنسيق نصوص المستند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التعداد النقطي و الرقمي</a:t>
            </a:r>
            <a:r>
              <a:rPr lang="ar-SA" dirty="0" smtClean="0"/>
              <a:t>:</a:t>
            </a:r>
          </a:p>
          <a:p>
            <a:pPr marL="0" indent="0">
              <a:buNone/>
            </a:pPr>
            <a:r>
              <a:rPr lang="ar-SA" dirty="0" smtClean="0"/>
              <a:t>اذا كان النص يحتوي على قوائم معلومات فيستخدم لها التعداد الرقمي ( اذا كانت البنود يجب سردها بترتيب) و التعداد النقطي إذا لا يلزم الترتيب.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يتم تحديد البنود (القوائم) 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الصفحة الرئيسية 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فقرة اختار </a:t>
            </a:r>
            <a:endParaRPr lang="ar-SA" dirty="0"/>
          </a:p>
          <a:p>
            <a:r>
              <a:rPr lang="ar-SA" dirty="0" smtClean="0"/>
              <a:t>في حالة التعداد التفصيلي يتم دلك من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الصفحة الرئيسية.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مربع فقرة اختار 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احدد نوع الترقيم ثم ابدأ بالكتابة وبعد كل بند اضغط مفتاح الإدخال , ولإدخال بند جديد اضغط المفتاح </a:t>
            </a:r>
            <a:r>
              <a:rPr lang="en-US" dirty="0" smtClean="0"/>
              <a:t>Tab </a:t>
            </a:r>
            <a:r>
              <a:rPr lang="ar-SA" dirty="0" smtClean="0"/>
              <a:t> لإدخاله مستوى واحد جديد و </a:t>
            </a:r>
            <a:r>
              <a:rPr lang="en-US" dirty="0"/>
              <a:t>Tab </a:t>
            </a:r>
            <a:r>
              <a:rPr lang="en-US" dirty="0" smtClean="0"/>
              <a:t>+ shift</a:t>
            </a:r>
            <a:r>
              <a:rPr lang="ar-SA" dirty="0" smtClean="0"/>
              <a:t> لإخراج البند مستوى سابق.</a:t>
            </a:r>
            <a:endParaRPr lang="ar-SA" dirty="0"/>
          </a:p>
        </p:txBody>
      </p:sp>
      <p:pic>
        <p:nvPicPr>
          <p:cNvPr id="4" name="صورة 3"/>
          <p:cNvPicPr/>
          <p:nvPr/>
        </p:nvPicPr>
        <p:blipFill rotWithShape="1">
          <a:blip r:embed="rId2"/>
          <a:srcRect l="64411" t="7105" r="30097" b="89117"/>
          <a:stretch/>
        </p:blipFill>
        <p:spPr bwMode="auto">
          <a:xfrm>
            <a:off x="3840651" y="3573016"/>
            <a:ext cx="1727138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4"/>
          <p:cNvPicPr/>
          <p:nvPr/>
        </p:nvPicPr>
        <p:blipFill rotWithShape="1">
          <a:blip r:embed="rId2"/>
          <a:srcRect l="62069" t="7105" r="35253" b="89117"/>
          <a:stretch/>
        </p:blipFill>
        <p:spPr bwMode="auto">
          <a:xfrm>
            <a:off x="4499992" y="4653136"/>
            <a:ext cx="78029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150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إدراج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إدراج صفحة الغلاف:</a:t>
            </a:r>
          </a:p>
          <a:p>
            <a:pPr marL="0" indent="0">
              <a:buNone/>
            </a:pPr>
            <a:r>
              <a:rPr lang="ar-SA" dirty="0" smtClean="0"/>
              <a:t>لإضافة صفحة غلاف للمستند يتم دلك من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إدراج.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صفحة الغلاف.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 نوع الغلاف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4490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إدراج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إدراج جدول: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من قائمة إدراج.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اختار جدول.</a:t>
            </a:r>
          </a:p>
          <a:p>
            <a:pPr marL="880110" lvl="1" indent="-514350">
              <a:buFont typeface="+mj-lt"/>
              <a:buAutoNum type="arabicPeriod"/>
            </a:pPr>
            <a:r>
              <a:rPr lang="ar-SA" dirty="0" smtClean="0"/>
              <a:t>أحدد عدد الأعمدة و عدد الصفوف.</a:t>
            </a:r>
          </a:p>
          <a:p>
            <a:pPr marL="708660" lvl="1" indent="-342900"/>
            <a:r>
              <a:rPr lang="ar-SA" dirty="0" smtClean="0"/>
              <a:t>لتنسيق شكل الجدول يتم من قائمة ’تصميم’ التي تظهر في الشريط.</a:t>
            </a:r>
          </a:p>
          <a:p>
            <a:pPr marL="708660" lvl="1" indent="-342900"/>
            <a:r>
              <a:rPr lang="ar-SA" dirty="0" smtClean="0"/>
              <a:t>لإضافة صف أو عمود :</a:t>
            </a:r>
          </a:p>
          <a:p>
            <a:pPr marL="1097280" lvl="2" indent="-457200">
              <a:buFont typeface="+mj-lt"/>
              <a:buAutoNum type="arabicPeriod"/>
            </a:pPr>
            <a:r>
              <a:rPr lang="ar-SA" dirty="0" smtClean="0"/>
              <a:t>من قائمة ’تخطيط’</a:t>
            </a:r>
          </a:p>
          <a:p>
            <a:pPr marL="1097280" lvl="2" indent="-457200">
              <a:buFont typeface="+mj-lt"/>
              <a:buAutoNum type="arabicPeriod"/>
            </a:pPr>
            <a:r>
              <a:rPr lang="ar-SA" dirty="0" smtClean="0"/>
              <a:t>مربع صفوف و أعمدة اختار( إدراج لأعلى إذا اردت اضافة صف للأعلى, إدراج لأسفل إذا أردت إضافة صف للأسفل,  إدراج لليمين إذا اردت ادراج عمود للجه اليمنى من العمود المحدد و إدراج لليسار إذا اردت ادراج عمود للجهة اليسرى من العمود المحدد)</a:t>
            </a:r>
          </a:p>
          <a:p>
            <a:pPr marL="880110" lvl="1" indent="-514350">
              <a:buFont typeface="+mj-lt"/>
              <a:buAutoNum type="arabicPeriod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5185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2191</TotalTime>
  <Words>1042</Words>
  <Application>Microsoft Office PowerPoint</Application>
  <PresentationFormat>عرض على الشاشة (3:4)‏</PresentationFormat>
  <Paragraphs>184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تدفق</vt:lpstr>
      <vt:lpstr>برنامج مايكروسوفت وورد 2</vt:lpstr>
      <vt:lpstr>الأهداف</vt:lpstr>
      <vt:lpstr>تنسيق نصوص المستند</vt:lpstr>
      <vt:lpstr>تنسيق نصوص المستند</vt:lpstr>
      <vt:lpstr>تنسيق نصوص المستند</vt:lpstr>
      <vt:lpstr>تنسيق نصوص المستند</vt:lpstr>
      <vt:lpstr>تنسيق نصوص المستند</vt:lpstr>
      <vt:lpstr>إدراج</vt:lpstr>
      <vt:lpstr>إدراج</vt:lpstr>
      <vt:lpstr>إدراج</vt:lpstr>
      <vt:lpstr>إدراج</vt:lpstr>
      <vt:lpstr>إدراج</vt:lpstr>
      <vt:lpstr>إدراج</vt:lpstr>
      <vt:lpstr>إدراج</vt:lpstr>
      <vt:lpstr>إدراج</vt:lpstr>
      <vt:lpstr>إدراج</vt:lpstr>
      <vt:lpstr>رأس و تذييل</vt:lpstr>
      <vt:lpstr>رأس و تذييل</vt:lpstr>
      <vt:lpstr>الترقيم</vt:lpstr>
      <vt:lpstr>تنسيق الصفحة</vt:lpstr>
      <vt:lpstr>تنسيق الصفحة</vt:lpstr>
      <vt:lpstr>التراجع و الإعادة </vt:lpstr>
      <vt:lpstr>المدقق الإملائي</vt:lpstr>
      <vt:lpstr>المعاينة قبل الطباعة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مايكروسوفت وورد</dc:title>
  <dc:creator>koka</dc:creator>
  <cp:lastModifiedBy>koka</cp:lastModifiedBy>
  <cp:revision>44</cp:revision>
  <cp:lastPrinted>2012-03-19T00:03:52Z</cp:lastPrinted>
  <dcterms:created xsi:type="dcterms:W3CDTF">2012-03-13T19:03:51Z</dcterms:created>
  <dcterms:modified xsi:type="dcterms:W3CDTF">2012-05-29T19:01:19Z</dcterms:modified>
</cp:coreProperties>
</file>