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3" r:id="rId11"/>
    <p:sldId id="266" r:id="rId12"/>
    <p:sldId id="267" r:id="rId13"/>
    <p:sldId id="274" r:id="rId14"/>
    <p:sldId id="275" r:id="rId15"/>
    <p:sldId id="277" r:id="rId16"/>
    <p:sldId id="287" r:id="rId17"/>
    <p:sldId id="276" r:id="rId18"/>
    <p:sldId id="279" r:id="rId19"/>
    <p:sldId id="280" r:id="rId20"/>
    <p:sldId id="282" r:id="rId21"/>
    <p:sldId id="283" r:id="rId22"/>
    <p:sldId id="278" r:id="rId23"/>
    <p:sldId id="281" r:id="rId24"/>
    <p:sldId id="284" r:id="rId25"/>
    <p:sldId id="285" r:id="rId26"/>
    <p:sldId id="286" r:id="rId27"/>
    <p:sldId id="271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69B5A1-BDF0-45AD-8431-18EB05B63C90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E5217-E2AF-4F8A-9445-0D94CDD73F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36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برنامج مايكروسوفت اكسل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err="1">
                <a:solidFill>
                  <a:schemeClr val="accent3">
                    <a:lumMod val="75000"/>
                  </a:schemeClr>
                </a:solidFill>
              </a:rPr>
              <a:t>أ.خوله</a:t>
            </a: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>
                <a:solidFill>
                  <a:schemeClr val="accent3">
                    <a:lumMod val="75000"/>
                  </a:schemeClr>
                </a:solidFill>
              </a:rPr>
              <a:t>النفيعي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0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فتح مصنف وحفظه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لفتح مصنف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زر ’الأوفيس’.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اختاري فتح من القائمة.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مربع حوار فتح احدد المجلد المطلوب.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 المصنف.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 فتح.</a:t>
            </a:r>
          </a:p>
          <a:p>
            <a:r>
              <a:rPr lang="ar-SA" dirty="0" smtClean="0"/>
              <a:t>لفتح مصنف من المجلد الموجود به المصنف ثم النقر المزدوج على المصنف.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79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فتح مصنف وحفظه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هناك أمران للحفظ ’حفظ’ و ’حفظ باسم’, حفظ باسم اذا أردت تغير اسم المستند أو أحفظه للمرة الأولى و حفظ اذا أردت حفظ التغيرات على المستند أو أحفظه للمرة الأولى أيضا.</a:t>
            </a:r>
          </a:p>
          <a:p>
            <a:r>
              <a:rPr lang="ar-SA" dirty="0" smtClean="0"/>
              <a:t>يجب أن يكون الاسم ذو معنى ويعبر عما يحتويه.</a:t>
            </a:r>
          </a:p>
          <a:p>
            <a:r>
              <a:rPr lang="ar-SA" dirty="0" smtClean="0"/>
              <a:t>يجب الضغط على حفظ بعد مجموعة من التغيرات على المستند. 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918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فتح </a:t>
            </a:r>
            <a:r>
              <a:rPr lang="ar-SA" dirty="0" smtClean="0"/>
              <a:t>مصنف </a:t>
            </a:r>
            <a:r>
              <a:rPr lang="ar-SA" dirty="0"/>
              <a:t>وحفظه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لحفظ المصنف: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زر ,الأوفيس’.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اختاري حفظ باسم.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احدد المجلد المراد الحفظ فيه من القائمة الجانبية.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اكتب اسم الملف في مربع النص ’اسم الملف’.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اضغط على حفظ.</a:t>
            </a:r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41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إدخال البيانات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يمكن ادخال البيانات بالنقر على الخلية المطلوبة ثم كتابة البيانات ثم الضغط على  مفتاح الإدخال </a:t>
            </a:r>
            <a:r>
              <a:rPr lang="en-US" dirty="0" smtClean="0"/>
              <a:t>Enter</a:t>
            </a:r>
            <a:r>
              <a:rPr lang="ar-SA" dirty="0" smtClean="0"/>
              <a:t>.</a:t>
            </a:r>
          </a:p>
          <a:p>
            <a:r>
              <a:rPr lang="ar-SA" dirty="0" smtClean="0"/>
              <a:t>أنواع البيانات: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نص.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أرقام.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تواريخ.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وقت.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صيغ.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دوال.</a:t>
            </a:r>
          </a:p>
          <a:p>
            <a:r>
              <a:rPr lang="ar-SA" dirty="0" smtClean="0"/>
              <a:t>لاحظي عند كتابة النص فإنه يظهر في شريط الصيغة.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619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إدخال البيانات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85656" y="1935480"/>
            <a:ext cx="4901144" cy="4389120"/>
          </a:xfrm>
        </p:spPr>
        <p:txBody>
          <a:bodyPr/>
          <a:lstStyle/>
          <a:p>
            <a:r>
              <a:rPr lang="ar-SA" dirty="0" smtClean="0"/>
              <a:t>تنسيق الأرقام: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بتحديد الرقم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قائمة ’الصفحة الرئيسية’.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مربع ’رقم’.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يمكنك ذلك من تغير تنسيق الأرقام (عملة أو نسبة مئوية)و أيضا عدد الأرقام بعد الفاصلة.</a:t>
            </a:r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 t="6728" r="39390" b="82017"/>
          <a:stretch/>
        </p:blipFill>
        <p:spPr>
          <a:xfrm>
            <a:off x="323528" y="2636912"/>
            <a:ext cx="3462128" cy="17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إدخال البيانات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AutoFill</a:t>
            </a:r>
            <a:r>
              <a:rPr lang="ar-SA" dirty="0" smtClean="0"/>
              <a:t> هي أداة التدوين الألي أي تقوم بإكمال التعبئة بشكل متسلسل. لعمل ذلك اتبعي الآتي: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بعد كتبة الطلوب قومي بالنقر على علامة</a:t>
            </a:r>
          </a:p>
          <a:p>
            <a:pPr marL="0" indent="0">
              <a:buNone/>
            </a:pPr>
            <a:r>
              <a:rPr lang="ar-SA" dirty="0" smtClean="0"/>
              <a:t>المربع الغامقة في الزاوية اليسرى السفلية.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ar-SA" dirty="0" smtClean="0"/>
              <a:t>قومي بسحب الفأرة للأسفل مع الاستمرار بالضغط.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t="31557" r="53570" b="61271"/>
          <a:stretch/>
        </p:blipFill>
        <p:spPr bwMode="auto">
          <a:xfrm>
            <a:off x="1403648" y="2996952"/>
            <a:ext cx="14936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03648" y="3372532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7" t="31895" r="51004" b="50772"/>
          <a:stretch/>
        </p:blipFill>
        <p:spPr bwMode="auto">
          <a:xfrm>
            <a:off x="4283968" y="4509120"/>
            <a:ext cx="1494110" cy="145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9" t="31895" r="53569" b="52629"/>
          <a:stretch/>
        </p:blipFill>
        <p:spPr bwMode="auto">
          <a:xfrm>
            <a:off x="1988667" y="4564262"/>
            <a:ext cx="1491415" cy="13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إدخال البيانات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دمج الخلايا يتم بين مجموعة من الخلايا المتجاورة, لذلك اتبع الآتي: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احدد الخلايا المراد دمجها.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’الصفحة الرئيسية’.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مربع ’محاذاة’.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 ’دمج و توسيط’.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0" t="11293" r="37671" b="85532"/>
          <a:stretch/>
        </p:blipFill>
        <p:spPr bwMode="auto">
          <a:xfrm>
            <a:off x="3059832" y="3793953"/>
            <a:ext cx="23266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21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4150" y="404664"/>
            <a:ext cx="8229600" cy="1143000"/>
          </a:xfrm>
        </p:spPr>
        <p:txBody>
          <a:bodyPr/>
          <a:lstStyle/>
          <a:p>
            <a:r>
              <a:rPr lang="ar-SA" dirty="0" smtClean="0"/>
              <a:t>تحديد الخلايا 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67544" y="1594480"/>
            <a:ext cx="8229600" cy="5074880"/>
          </a:xfrm>
        </p:spPr>
        <p:txBody>
          <a:bodyPr>
            <a:normAutofit/>
          </a:bodyPr>
          <a:lstStyle/>
          <a:p>
            <a:r>
              <a:rPr lang="ar-SA" dirty="0" smtClean="0"/>
              <a:t>لتحديد الخلايا: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لتحديد خلية واحدة انقر عليها نقره واحدة.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لتحديد خلايا متجاورة انقر على الخلية الموجودة في الأعلى ويمين ثم اسحب حتى تصل إلى الخلية الموجودة في الأسفل ويسار ويسمى ذلك </a:t>
            </a:r>
            <a:r>
              <a:rPr lang="ar-SA" b="1" dirty="0" smtClean="0"/>
              <a:t>نطاق</a:t>
            </a:r>
            <a:r>
              <a:rPr lang="ar-SA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لتحديد خلايا غير متجاورة, احتفظ بمفتاح </a:t>
            </a:r>
            <a:r>
              <a:rPr lang="en-US" dirty="0" smtClean="0"/>
              <a:t>ctrl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مضغوط ثم انقر الخلايا المراد تحديدها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ar-SA" dirty="0" smtClean="0"/>
              <a:t>لتحديد صف أو عمود كامل انقر على عنوان الصف أو العمود, ولتحديد صفوف أو أعمدة متجاورة اسحب الفأرة عبر عناوينها, ولتحديد غير متجاور احتفظ بمفتاح </a:t>
            </a:r>
            <a:r>
              <a:rPr lang="en-US" dirty="0" smtClean="0"/>
              <a:t>Ctrl </a:t>
            </a:r>
            <a:r>
              <a:rPr lang="ar-SA" dirty="0" smtClean="0"/>
              <a:t> مضغوطا ثم انقر على الصفوف أو الأعمدة المطلوبة.</a:t>
            </a:r>
          </a:p>
          <a:p>
            <a:pPr marL="514350" indent="-514350">
              <a:buFont typeface="+mj-lt"/>
              <a:buAutoNum type="arabicPeriod" startAt="4"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1" t="20902" b="54508"/>
          <a:stretch/>
        </p:blipFill>
        <p:spPr bwMode="auto">
          <a:xfrm>
            <a:off x="467544" y="3573016"/>
            <a:ext cx="2233834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6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حذف البيانات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لحذف البيانات في خلية أو خلايا: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بتحديد الخلية أو الخلايا.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ثم الضغط على مفتاح </a:t>
            </a:r>
            <a:r>
              <a:rPr lang="en-US" dirty="0" smtClean="0"/>
              <a:t>Delete </a:t>
            </a:r>
            <a:r>
              <a:rPr lang="ar-SA" dirty="0" smtClean="0"/>
              <a:t>أو </a:t>
            </a:r>
            <a:r>
              <a:rPr lang="en-US" dirty="0" smtClean="0"/>
              <a:t>Backspace</a:t>
            </a:r>
            <a:r>
              <a:rPr lang="ar-SA" dirty="0" smtClean="0"/>
              <a:t>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898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ترتيب البيانات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لترتيب البيانات من الكبير إلى الصغير وبالعكس أو من أ إلى ي وبالعكس يتم ذلك كالآتي: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قم بتحديد الخلايا المراد ترتيبها.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قائمة ’ الصفحة الرئيسية 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مربع ’ تحرير’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باختيار ’ فرز و تصفية 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ثم أحدد نوع الترتيب المطلوب.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6349" r="81914" b="63934"/>
          <a:stretch/>
        </p:blipFill>
        <p:spPr bwMode="auto">
          <a:xfrm>
            <a:off x="1115616" y="2771597"/>
            <a:ext cx="2160240" cy="316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11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الأهداف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ما هو برنامج </a:t>
            </a:r>
            <a:r>
              <a:rPr lang="ar-SA" dirty="0" err="1" smtClean="0"/>
              <a:t>الإكسل</a:t>
            </a:r>
            <a:r>
              <a:rPr lang="ar-SA" dirty="0" smtClean="0"/>
              <a:t> ؟</a:t>
            </a:r>
          </a:p>
          <a:p>
            <a:r>
              <a:rPr lang="ar-SA" dirty="0" smtClean="0"/>
              <a:t>تشغيل البرنامج.</a:t>
            </a:r>
          </a:p>
          <a:p>
            <a:r>
              <a:rPr lang="ar-SA" dirty="0" smtClean="0"/>
              <a:t>التعرف على شاشة البرنامج.</a:t>
            </a:r>
          </a:p>
          <a:p>
            <a:r>
              <a:rPr lang="ar-SA" dirty="0" smtClean="0"/>
              <a:t>إغلاق البرنامج.</a:t>
            </a:r>
          </a:p>
          <a:p>
            <a:r>
              <a:rPr lang="ar-SA" dirty="0" smtClean="0"/>
              <a:t>فتح مصنف وحفظه (حفظ و حفظ باسم).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340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الأعمدة والصفوف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لإدراج </a:t>
            </a:r>
            <a:r>
              <a:rPr lang="ar-SA" dirty="0"/>
              <a:t>الصف أو العمود</a:t>
            </a:r>
            <a:r>
              <a:rPr lang="ar-SA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بتحديد الصف أو العمود المراد ادراج صف أو عمود إضافي بجانبه (وذلك بالنقر على رقم الصف أو حرف العمود)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الشريط ’الصفحة الرئيسية’.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مربع ’خلايا’.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بالنقر على ادراج.</a:t>
            </a:r>
          </a:p>
          <a:p>
            <a:r>
              <a:rPr lang="ar-SA" dirty="0" smtClean="0"/>
              <a:t>لحذف الصف أو العمود: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قومي بتحديد الصف أو العمود المراد ادراج صف أو عمود إضافي بجانبه (وذلك بالنقر على رقم الصف أو حرف العمود)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من الشريط ’الصفحة الرئيسية’. 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من مربع ’خلايا’.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قومي بالنقر على </a:t>
            </a:r>
            <a:r>
              <a:rPr lang="ar-SA" dirty="0" smtClean="0"/>
              <a:t>حذف.</a:t>
            </a: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708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الأعمدة والصفوف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لتغير مساحة الصف أو العمود: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بتمرير الفأرة بين العمود المطلوب تغير مساحته والعمود الذي يقع يساره (يساره في حالة العربي ويمينه في الإنجليزي) , ويصبح شكل المؤشر هكذا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بسحب المؤشر للجهة اليسرى (للعمود) و الأسفل (للصف).</a:t>
            </a:r>
            <a:endParaRPr lang="ar-S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9" t="42609" r="56024" b="49256"/>
          <a:stretch/>
        </p:blipFill>
        <p:spPr bwMode="auto">
          <a:xfrm>
            <a:off x="6156176" y="3265962"/>
            <a:ext cx="393014" cy="43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47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أوراق العمل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يتكون كل مصنف من 3 أوراق عمل , يمكن لنا من إعادة تسمية أو إضافة أو حذف بعض من هذه الأوراق: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لتغير اسم الورقة قومي بضغط الزر الأيمن للفأرة واختيار إعادة تسمية.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لحذف ورقة قومي </a:t>
            </a:r>
            <a:r>
              <a:rPr lang="ar-SA" dirty="0"/>
              <a:t>بضغط الزر الأيمن للفأرة واختيار </a:t>
            </a:r>
            <a:r>
              <a:rPr lang="ar-SA" dirty="0" smtClean="0"/>
              <a:t>مسح.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لإضافة ورقة جديدة </a:t>
            </a:r>
            <a:r>
              <a:rPr lang="ar-SA" dirty="0" smtClean="0"/>
              <a:t>قومي بضغط </a:t>
            </a:r>
            <a:r>
              <a:rPr lang="ar-SA" dirty="0"/>
              <a:t>الزر الأيمن للفأرة واختيار </a:t>
            </a:r>
            <a:r>
              <a:rPr lang="ar-SA" dirty="0" smtClean="0"/>
              <a:t>إدراج ورقة عمل أو قومي بالضغط على الرمز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3" t="89642" r="33271" b="7548"/>
          <a:stretch/>
        </p:blipFill>
        <p:spPr bwMode="auto">
          <a:xfrm>
            <a:off x="1907704" y="4448330"/>
            <a:ext cx="1021133" cy="42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15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لتغير جهة الورقة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الشريط ’تخطيط الصفحة’.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مربع ’خيارات الورقة’.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باختيار ’ورقة من اليمين لليسار’.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279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الصيغة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تستخدم الصيغة لأداء العمليات الحسابية على البيانات التي تم إدخالها.</a:t>
            </a:r>
          </a:p>
          <a:p>
            <a:r>
              <a:rPr lang="ar-SA" dirty="0" smtClean="0"/>
              <a:t>الترتيب في تنفيذ الصيغ هو: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المعادلات الموجودة بين الأقواس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الأسس و الجذور ^.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الضرب و القسمة ×÷.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الجمع و الطرح + -.</a:t>
            </a:r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86057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الصيغة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لإدخال صيغة في خلية اتبعي الخطوات التالية: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حددي الخلية ثم اكتبي علامة (=).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قومي بكتابة الصيغة ,ستظهر الصيغة في شريط الصيغة.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=( A1 +B1 )/C1</a:t>
            </a:r>
            <a:endParaRPr lang="ar-SA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04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الصيغة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للمحافظة على خلية معينه من عدم التغير في نسخ الصيغة يتم إضافة علامة الدولار $ لاسم الخلية مثل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$A$2</a:t>
            </a:r>
            <a:r>
              <a:rPr lang="ar-SA" smtClean="0"/>
              <a:t>).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6428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شكرا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320131"/>
            <a:ext cx="3619500" cy="3619500"/>
          </a:xfrm>
        </p:spPr>
      </p:pic>
    </p:spTree>
    <p:extLst>
      <p:ext uri="{BB962C8B-B14F-4D97-AF65-F5344CB8AC3E}">
        <p14:creationId xmlns:p14="http://schemas.microsoft.com/office/powerpoint/2010/main" val="35923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ما هو برنامج </a:t>
            </a:r>
            <a:r>
              <a:rPr lang="ar-SA" dirty="0" err="1" smtClean="0"/>
              <a:t>الإكسل</a:t>
            </a:r>
            <a:r>
              <a:rPr lang="ar-SA" dirty="0" smtClean="0"/>
              <a:t> 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يعد من أفضل البرامج الخاصة بالجداول الإلكترونية.</a:t>
            </a:r>
          </a:p>
          <a:p>
            <a:r>
              <a:rPr lang="ar-SA" dirty="0" smtClean="0"/>
              <a:t>يعد برنامج </a:t>
            </a:r>
            <a:r>
              <a:rPr lang="ar-SA" dirty="0" err="1" smtClean="0"/>
              <a:t>الإكسل</a:t>
            </a:r>
            <a:r>
              <a:rPr lang="ar-SA" dirty="0" smtClean="0"/>
              <a:t> من أهم البرامج التي يحتاجها المحاسبون و المدراء الماليون و الإداريون كل من يتعامل مع تصميم التقارير المحتوية على أرقام و رسومات بيانية.</a:t>
            </a:r>
          </a:p>
          <a:p>
            <a:r>
              <a:rPr lang="ar-SA" dirty="0" smtClean="0"/>
              <a:t>الجداول الإلكترونية هي عبارة عن جداول تتكون من صفوف و أعمدة يمكن الربط بينها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267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تشغيل البرنامج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زر ابدأ.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كافة البرامج.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اختيار مجلد ’</a:t>
            </a:r>
            <a:r>
              <a:rPr lang="en-US" dirty="0" smtClean="0"/>
              <a:t>Microsoft Office</a:t>
            </a:r>
            <a:r>
              <a:rPr lang="ar-SA" dirty="0" smtClean="0"/>
              <a:t>’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اختيار ’</a:t>
            </a:r>
            <a:r>
              <a:rPr lang="en-US" dirty="0" smtClean="0"/>
              <a:t>Microsoft Excel 2007</a:t>
            </a:r>
            <a:r>
              <a:rPr lang="ar-SA" dirty="0" smtClean="0"/>
              <a:t>’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01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2038" y="465530"/>
            <a:ext cx="8229600" cy="1143000"/>
          </a:xfrm>
        </p:spPr>
        <p:txBody>
          <a:bodyPr/>
          <a:lstStyle/>
          <a:p>
            <a:r>
              <a:rPr lang="ar-SA" dirty="0" smtClean="0"/>
              <a:t>التعرف على شاشة البرنامج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67544" y="1412776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43608" y="1352352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419872" y="1352352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8257" y="1920082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4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234909" y="1380510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5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76479" y="6408440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6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740352" y="6374592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7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98217" y="4410018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8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13" name="عنصر نائب للمحتوى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4"/>
          <a:stretch/>
        </p:blipFill>
        <p:spPr>
          <a:xfrm>
            <a:off x="852240" y="1597442"/>
            <a:ext cx="6974781" cy="5036320"/>
          </a:xfrm>
        </p:spPr>
      </p:pic>
      <p:sp>
        <p:nvSpPr>
          <p:cNvPr id="14" name="قوس كبير أيسر 13"/>
          <p:cNvSpPr/>
          <p:nvPr/>
        </p:nvSpPr>
        <p:spPr>
          <a:xfrm>
            <a:off x="647565" y="2780928"/>
            <a:ext cx="136432" cy="3627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قوس كبير أيسر 14"/>
          <p:cNvSpPr/>
          <p:nvPr/>
        </p:nvSpPr>
        <p:spPr>
          <a:xfrm rot="5400000">
            <a:off x="4289154" y="-670271"/>
            <a:ext cx="173246" cy="67291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4195757" y="2238351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9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67058" y="2924944"/>
            <a:ext cx="58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10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16201" y="2509640"/>
            <a:ext cx="512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11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587952" y="2459202"/>
            <a:ext cx="512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12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0" name="قوس كبير أيسر 19"/>
          <p:cNvSpPr/>
          <p:nvPr/>
        </p:nvSpPr>
        <p:spPr>
          <a:xfrm rot="5400000">
            <a:off x="1911827" y="5514620"/>
            <a:ext cx="216416" cy="15035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1731023" y="5795972"/>
            <a:ext cx="578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13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التعرف على شاشة البرنامج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زر ’الأوفيس’.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أدوات الوصول السريع.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شريط العنوان.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الشريط (شريط القوائم).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أزرار التحكم في نافذة البرنامج.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شريط </a:t>
            </a:r>
            <a:r>
              <a:rPr lang="ar-SA" dirty="0" smtClean="0"/>
              <a:t>الحالة.</a:t>
            </a:r>
            <a:endParaRPr lang="ar-SA" dirty="0"/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أزرار التكبير و التمرير.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أسماء الصفوف.</a:t>
            </a:r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3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التعرف على شاشة البرنامج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ar-SA" dirty="0" smtClean="0"/>
              <a:t>أسماء الأعمدة.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ar-SA" dirty="0" smtClean="0"/>
              <a:t>خلية نشطة.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ar-SA" dirty="0" smtClean="0"/>
              <a:t>مربع الاسم.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ar-SA" dirty="0" smtClean="0"/>
              <a:t>شريط الصيغة.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ar-SA" dirty="0" smtClean="0"/>
              <a:t>أوراق العمل.</a:t>
            </a:r>
          </a:p>
          <a:p>
            <a:pPr marL="514350" indent="-514350">
              <a:buFont typeface="+mj-lt"/>
              <a:buAutoNum type="arabicPeriod" startAt="9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00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إغلاق البرنامج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الطريقة الأولى:</a:t>
            </a:r>
          </a:p>
          <a:p>
            <a:pPr marL="0" indent="0">
              <a:buNone/>
            </a:pPr>
            <a:r>
              <a:rPr lang="ar-SA" dirty="0" smtClean="0"/>
              <a:t>من زر الإغلاق في أعلى الصفحة.</a:t>
            </a:r>
          </a:p>
          <a:p>
            <a:r>
              <a:rPr lang="ar-SA" dirty="0" smtClean="0"/>
              <a:t>الطريقة الثانية: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زر ’الأوفيس’.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اختيار ’</a:t>
            </a:r>
            <a:r>
              <a:rPr lang="en-US" dirty="0" smtClean="0"/>
              <a:t>Exit</a:t>
            </a:r>
            <a:r>
              <a:rPr lang="ar-SA" dirty="0" smtClean="0"/>
              <a:t>’ أو ’إنهاء’ في أسفل القائمة.</a:t>
            </a:r>
          </a:p>
          <a:p>
            <a:r>
              <a:rPr lang="ar-SA" dirty="0" smtClean="0"/>
              <a:t>الطريقة الثالثة (إغلاق المستند):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زر ’الأوفيس’.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اختيار ’</a:t>
            </a:r>
            <a:r>
              <a:rPr lang="en-US" dirty="0" smtClean="0"/>
              <a:t>Close</a:t>
            </a:r>
            <a:r>
              <a:rPr lang="ar-SA" dirty="0" smtClean="0"/>
              <a:t>’ أو ’إغلاق’ من القائمة.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35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فتح مصنف وحفظه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بمجرد فتح برنامج </a:t>
            </a:r>
            <a:r>
              <a:rPr lang="ar-SA" dirty="0" err="1" smtClean="0"/>
              <a:t>الإكسل</a:t>
            </a:r>
            <a:r>
              <a:rPr lang="ar-SA" dirty="0" smtClean="0"/>
              <a:t> سيتم فتح مصنف جديد بصورة تلقائية ويسمى ’المصنف 1’ أو ’</a:t>
            </a:r>
            <a:r>
              <a:rPr lang="en-US" dirty="0" smtClean="0"/>
              <a:t>Book 1</a:t>
            </a:r>
            <a:r>
              <a:rPr lang="ar-SA" dirty="0" smtClean="0"/>
              <a:t>’.</a:t>
            </a:r>
          </a:p>
          <a:p>
            <a:r>
              <a:rPr lang="ar-SA" dirty="0" smtClean="0"/>
              <a:t>لفتح مصنف جديد: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زر ’الأوفيس’.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اختاري جديد من القائمة.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اختاري مصنف فارغ.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3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شبكة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1025</Words>
  <Application>Microsoft Office PowerPoint</Application>
  <PresentationFormat>عرض على الشاشة (3:4)‏</PresentationFormat>
  <Paragraphs>166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تدفق</vt:lpstr>
      <vt:lpstr>برنامج مايكروسوفت اكسل</vt:lpstr>
      <vt:lpstr>الأهداف</vt:lpstr>
      <vt:lpstr>ما هو برنامج الإكسل ؟</vt:lpstr>
      <vt:lpstr>تشغيل البرنامج</vt:lpstr>
      <vt:lpstr>التعرف على شاشة البرنامج</vt:lpstr>
      <vt:lpstr>التعرف على شاشة البرنامج</vt:lpstr>
      <vt:lpstr>التعرف على شاشة البرنامج</vt:lpstr>
      <vt:lpstr>إغلاق البرنامج</vt:lpstr>
      <vt:lpstr>فتح مصنف وحفظه </vt:lpstr>
      <vt:lpstr>فتح مصنف وحفظه </vt:lpstr>
      <vt:lpstr>فتح مصنف وحفظه </vt:lpstr>
      <vt:lpstr>فتح مصنف وحفظه </vt:lpstr>
      <vt:lpstr>إدخال البيانات</vt:lpstr>
      <vt:lpstr>إدخال البيانات</vt:lpstr>
      <vt:lpstr>إدخال البيانات</vt:lpstr>
      <vt:lpstr>إدخال البيانات</vt:lpstr>
      <vt:lpstr>تحديد الخلايا </vt:lpstr>
      <vt:lpstr>حذف البيانات</vt:lpstr>
      <vt:lpstr>ترتيب البيانات</vt:lpstr>
      <vt:lpstr>الأعمدة والصفوف</vt:lpstr>
      <vt:lpstr>الأعمدة والصفوف</vt:lpstr>
      <vt:lpstr>أوراق العمل</vt:lpstr>
      <vt:lpstr>لتغير جهة الورقة</vt:lpstr>
      <vt:lpstr>الصيغة</vt:lpstr>
      <vt:lpstr>الصيغة</vt:lpstr>
      <vt:lpstr>الصيغة</vt:lpstr>
      <vt:lpstr>شكرا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مايكروسوفت وورد</dc:title>
  <dc:creator>koka</dc:creator>
  <cp:lastModifiedBy>koka</cp:lastModifiedBy>
  <cp:revision>48</cp:revision>
  <dcterms:created xsi:type="dcterms:W3CDTF">2012-03-13T19:03:51Z</dcterms:created>
  <dcterms:modified xsi:type="dcterms:W3CDTF">2012-05-29T19:01:32Z</dcterms:modified>
</cp:coreProperties>
</file>