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7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5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4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5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7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1" name="Picture 3" descr="C:\Users\7\Desktop\وكالة الدراسات\اعلان دورة امينة عثما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112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8</cp:revision>
  <dcterms:created xsi:type="dcterms:W3CDTF">2015-04-30T04:07:26Z</dcterms:created>
  <dcterms:modified xsi:type="dcterms:W3CDTF">2015-04-30T04:25:01Z</dcterms:modified>
</cp:coreProperties>
</file>