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593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886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170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161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987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381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457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288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527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789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004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3198A-C140-49E6-BBE5-96B645E3655F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2ACAE-9232-4CBF-918E-E2AF3CCFA4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64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وحدة التميز في التعليم والتعلم\البوابة\الاخبار\دعوة مفاتيح الشخصي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76438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7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2015-04-02T02:53:40Z</dcterms:created>
  <dcterms:modified xsi:type="dcterms:W3CDTF">2015-04-02T02:56:07Z</dcterms:modified>
</cp:coreProperties>
</file>