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195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547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181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66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9658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49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28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446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062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717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050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855AE-995E-4EEA-ADCB-D7289D3F200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9ECF-F046-47C7-8181-9571E80200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890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2359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2015-04-11T12:22:34Z</dcterms:created>
  <dcterms:modified xsi:type="dcterms:W3CDTF">2015-04-11T12:23:08Z</dcterms:modified>
</cp:coreProperties>
</file>