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195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4547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7181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3665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9658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4493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328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446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6062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8717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1050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855AE-995E-4EEA-ADCB-D7289D3F200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9ECF-F046-47C7-8181-9571E802004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890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2359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2015-04-11T12:22:34Z</dcterms:created>
  <dcterms:modified xsi:type="dcterms:W3CDTF">2015-04-11T12:23:08Z</dcterms:modified>
</cp:coreProperties>
</file>