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4276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651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122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502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494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09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20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95536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1177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21018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667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257FD-4702-4E85-87DA-5B1560F98E94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E1C96-C569-4EEF-8B34-7A0E2684E9B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91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صورة 3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36041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2015-04-06T08:35:07Z</dcterms:created>
  <dcterms:modified xsi:type="dcterms:W3CDTF">2015-04-06T08:35:19Z</dcterms:modified>
</cp:coreProperties>
</file>