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3BF0-CB19-4286-8246-019220DF38F5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9985-8F3A-48DC-A3F4-37CB1F4B40C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7090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3BF0-CB19-4286-8246-019220DF38F5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9985-8F3A-48DC-A3F4-37CB1F4B40C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7342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3BF0-CB19-4286-8246-019220DF38F5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9985-8F3A-48DC-A3F4-37CB1F4B40C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5236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3BF0-CB19-4286-8246-019220DF38F5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9985-8F3A-48DC-A3F4-37CB1F4B40C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6206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3BF0-CB19-4286-8246-019220DF38F5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9985-8F3A-48DC-A3F4-37CB1F4B40C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5061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3BF0-CB19-4286-8246-019220DF38F5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9985-8F3A-48DC-A3F4-37CB1F4B40C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6840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3BF0-CB19-4286-8246-019220DF38F5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9985-8F3A-48DC-A3F4-37CB1F4B40C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4190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3BF0-CB19-4286-8246-019220DF38F5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9985-8F3A-48DC-A3F4-37CB1F4B40C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5099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3BF0-CB19-4286-8246-019220DF38F5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9985-8F3A-48DC-A3F4-37CB1F4B40C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3963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3BF0-CB19-4286-8246-019220DF38F5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9985-8F3A-48DC-A3F4-37CB1F4B40C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3461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3BF0-CB19-4286-8246-019220DF38F5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9985-8F3A-48DC-A3F4-37CB1F4B40C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5676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63BF0-CB19-4286-8246-019220DF38F5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39985-8F3A-48DC-A3F4-37CB1F4B40C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3417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H:\جديد فى جديد\البطاقة العلمية\رحمتك يا ggggرب\شريحة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775" y="9525"/>
            <a:ext cx="9353550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13130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</cp:revision>
  <dcterms:created xsi:type="dcterms:W3CDTF">2015-04-11T11:07:55Z</dcterms:created>
  <dcterms:modified xsi:type="dcterms:W3CDTF">2015-04-11T11:09:05Z</dcterms:modified>
</cp:coreProperties>
</file>