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4292-BD7F-48FA-BD48-D105ABFBB5C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F7D-4333-43E3-BFA3-1D37E7B550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4292-BD7F-48FA-BD48-D105ABFBB5C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F7D-4333-43E3-BFA3-1D37E7B550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4292-BD7F-48FA-BD48-D105ABFBB5C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F7D-4333-43E3-BFA3-1D37E7B550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4292-BD7F-48FA-BD48-D105ABFBB5C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F7D-4333-43E3-BFA3-1D37E7B550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4292-BD7F-48FA-BD48-D105ABFBB5C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F7D-4333-43E3-BFA3-1D37E7B550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4292-BD7F-48FA-BD48-D105ABFBB5C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F7D-4333-43E3-BFA3-1D37E7B550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4292-BD7F-48FA-BD48-D105ABFBB5C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F7D-4333-43E3-BFA3-1D37E7B550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4292-BD7F-48FA-BD48-D105ABFBB5C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F7D-4333-43E3-BFA3-1D37E7B550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4292-BD7F-48FA-BD48-D105ABFBB5C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F7D-4333-43E3-BFA3-1D37E7B550C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4292-BD7F-48FA-BD48-D105ABFBB5C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9F7D-4333-43E3-BFA3-1D37E7B550C7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64292-BD7F-48FA-BD48-D105ABFBB5C1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169F7D-4333-43E3-BFA3-1D37E7B550C7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169F7D-4333-43E3-BFA3-1D37E7B550C7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E864292-BD7F-48FA-BD48-D105ABFBB5C1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ar-SA" b="1" dirty="0"/>
              <a:t>كلية التربية بالزلفي تنظم محاضرة بعنوان الدر المصون في كتاب الله المكنون</a:t>
            </a:r>
            <a:endParaRPr lang="en-US" dirty="0"/>
          </a:p>
          <a:p>
            <a:r>
              <a:rPr lang="ar-SA" b="1" dirty="0"/>
              <a:t>نظمت وكالة الكلية للجودة والتطوير بالتعاون مع قسم اللغة العربية محاضرة بعنوان  " الدر المصون في كتاب الله المكنون "  لسعادة د. أنور الأفندي-أستاذ علم النحو و الصرف- على مسرح المدينة الجامعية بالزلفي .</a:t>
            </a:r>
            <a:endParaRPr lang="en-US" dirty="0"/>
          </a:p>
          <a:p>
            <a:r>
              <a:rPr lang="ar-SA" b="1" dirty="0"/>
              <a:t>حيث افتتح سعادة وكيل الكلية للجودة و التطوير، هذه المحاضرة بكلمة أوضح فيها أهمية مثل هذه اللقاءات و الندوات و خاصة في مثل هذه المواضيع اللغوية والمرتبطة بكتاب الله سبحانه وتعالى.</a:t>
            </a:r>
            <a:endParaRPr lang="en-US" dirty="0"/>
          </a:p>
          <a:p>
            <a:r>
              <a:rPr lang="ar-SA" b="1" dirty="0" err="1"/>
              <a:t>ثمتحدثد</a:t>
            </a:r>
            <a:r>
              <a:rPr lang="ar-SA" b="1" dirty="0"/>
              <a:t>. </a:t>
            </a:r>
            <a:r>
              <a:rPr lang="ar-SA" b="1" dirty="0" err="1"/>
              <a:t>أنور،عن</a:t>
            </a:r>
            <a:r>
              <a:rPr lang="ar-SA" b="1" dirty="0"/>
              <a:t> الأسرار اللغوية في بعض الآيات القرآنية وأوضح الإعجاز في الآيات </a:t>
            </a:r>
            <a:r>
              <a:rPr lang="ar-SA" b="1" dirty="0" err="1"/>
              <a:t>القرآنية،كما</a:t>
            </a:r>
            <a:r>
              <a:rPr lang="ar-SA" b="1" dirty="0"/>
              <a:t> تطرق إلى أبرز المعاني في الآيات المتشابهة مستعيناً في ذلك بالمعجم </a:t>
            </a:r>
            <a:r>
              <a:rPr lang="ar-SA" b="1" dirty="0" err="1"/>
              <a:t>العربي،وكتب</a:t>
            </a:r>
            <a:r>
              <a:rPr lang="ar-SA" b="1" dirty="0"/>
              <a:t> </a:t>
            </a:r>
            <a:r>
              <a:rPr lang="ar-SA" b="1" dirty="0" err="1"/>
              <a:t>التفسير،والمراجع</a:t>
            </a:r>
            <a:r>
              <a:rPr lang="ar-SA" b="1" dirty="0"/>
              <a:t> النحوية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756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Untitled-3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2032952"/>
            <a:ext cx="3257550" cy="2792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89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24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2015-04-04T06:28:43Z</dcterms:created>
  <dcterms:modified xsi:type="dcterms:W3CDTF">2015-04-04T06:29:36Z</dcterms:modified>
</cp:coreProperties>
</file>