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mtClean="0"/>
              <a:t>الاهداف</a:t>
            </a:r>
            <a:endParaRPr lang="ar-SA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r" rtl="1" fontAlgn="t"/>
            <a:r>
              <a:rPr lang="ar-SA" b="1" dirty="0" smtClean="0"/>
              <a:t>العمل على توفير مصادر المعلومات بأشكالها المختلفة التي تحتاجها مكتبات الكليات ووحدات الجامعة.</a:t>
            </a:r>
          </a:p>
          <a:p>
            <a:pPr algn="r" rtl="1" fontAlgn="t"/>
            <a:r>
              <a:rPr lang="ar-SA" b="1" dirty="0" smtClean="0"/>
              <a:t>المعالجة الفنية وتنظيم مصادر المعلومات في المكتبات التابعة لها بأفضل الطرق المهنية بما يسهم في تسهيل استخدام هذه المصادر والوصول إليها من قبل المستفيدين.</a:t>
            </a:r>
          </a:p>
          <a:p>
            <a:pPr algn="r" rtl="1" fontAlgn="t"/>
            <a:r>
              <a:rPr lang="ar-SA" b="1" dirty="0" smtClean="0"/>
              <a:t>التخطيط المستمر والعمل على توفير خدمات المعلومات في جميع المكتبات التابعة بما يتناسب مع حاجات المستفيدين والإمكانات المتاحة.</a:t>
            </a:r>
          </a:p>
          <a:p>
            <a:pPr algn="r" rtl="1" fontAlgn="t"/>
            <a:r>
              <a:rPr lang="ar-SA" b="1" dirty="0" smtClean="0"/>
              <a:t>التخطيط لاستثمار الميزانية المخصصة لمصادر وخدمات  المعلومات وتطوير مواردها.</a:t>
            </a:r>
          </a:p>
          <a:p>
            <a:pPr algn="r" rtl="1" fontAlgn="t"/>
            <a:r>
              <a:rPr lang="ar-SA" b="1" dirty="0" smtClean="0"/>
              <a:t>إنشاء مكتبة رقميه للجامعة والعمل على تطويرها وتحسين خدماتها بشكل  مستمر.</a:t>
            </a:r>
          </a:p>
          <a:p>
            <a:pPr algn="r" rtl="1" fontAlgn="t"/>
            <a:r>
              <a:rPr lang="ar-SA" b="1" dirty="0" smtClean="0"/>
              <a:t>التعاون مع المكتبات والجهات الأخرى ذات الاهتمام المشترك بما يعود بالفائدة على الجامعة ووحداتها المختلفة</a:t>
            </a:r>
          </a:p>
          <a:p>
            <a:pPr algn="r" rtl="1" fontAlgn="t"/>
            <a:r>
              <a:rPr lang="ar-SA" b="1" dirty="0" smtClean="0"/>
              <a:t>تنظيم المعارض في مجال المكتبات والمعلومات والمشاركة  فيها وفقا للإجراءات المتبعة.</a:t>
            </a:r>
          </a:p>
          <a:p>
            <a:pPr algn="r" rtl="1" fontAlgn="t"/>
            <a:r>
              <a:rPr lang="ar-SA" b="1" dirty="0" smtClean="0"/>
              <a:t>عقد الندوات والحلقات الدراسية والدورات المتصلة بمجالات عمل المكتبات وفقا للإجراءات المتبعة.</a:t>
            </a:r>
          </a:p>
          <a:p>
            <a:pPr algn="r" rtl="1" fontAlgn="t"/>
            <a:r>
              <a:rPr lang="ar-SA" b="1" dirty="0" smtClean="0"/>
              <a:t>التعريف بالإنتاج العلمي لمنسوبي الجامعة بالوسائل المناسبة.</a:t>
            </a:r>
          </a:p>
          <a:p>
            <a:pPr algn="r" rtl="1" fontAlgn="t"/>
            <a:r>
              <a:rPr lang="ar-SA" b="1" dirty="0" smtClean="0"/>
              <a:t>التخطيط المستمر والعمل على تواجد قوى بشريه كافية و مؤهلة تأهيلا جيدا في مجال المكتبات والمعلومات بما يتناسب مع حجم ومتطلبات العمل والخدمات المقدمة في مكتبات الجامعة المختلفة.</a:t>
            </a:r>
          </a:p>
          <a:p>
            <a:pPr algn="r" rtl="1" fontAlgn="t"/>
            <a:r>
              <a:rPr lang="ar-SA" b="1" dirty="0" smtClean="0"/>
              <a:t>إعداد المعايير والمواصفات والإجراءات الخاصة بمكتبات الجامعة وخدماتها بما يضمن رقي مستوى الخدمات التي تقدمها هذه المكتبات.</a:t>
            </a:r>
          </a:p>
          <a:p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عرض على الشاشة (3:4)‏</PresentationFormat>
  <Paragraphs>13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Office Theme</vt:lpstr>
      <vt:lpstr>الاهداف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الاهداف</dc:title>
  <dc:creator>Mothker Al Otaibi</dc:creator>
  <cp:lastModifiedBy>osama</cp:lastModifiedBy>
  <cp:revision>2</cp:revision>
  <dcterms:created xsi:type="dcterms:W3CDTF">2006-08-16T00:00:00Z</dcterms:created>
  <dcterms:modified xsi:type="dcterms:W3CDTF">2015-04-07T07:54:45Z</dcterms:modified>
</cp:coreProperties>
</file>