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السيرة الذاتية ابرهيم عبدالرحمن محمد الروساء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 fontAlgn="t"/>
            <a:r>
              <a:rPr lang="ar-SA" b="1" dirty="0" smtClean="0"/>
              <a:t>ولا: البيانات الشخصية</a:t>
            </a:r>
          </a:p>
          <a:p>
            <a:pPr rtl="1" fontAlgn="t"/>
            <a:r>
              <a:rPr lang="ar-SA" b="1" dirty="0" smtClean="0"/>
              <a:t>· الاسم: ابراهيم عبدالرحمن محمد الروساء</a:t>
            </a:r>
          </a:p>
          <a:p>
            <a:pPr rtl="1" fontAlgn="t"/>
            <a:r>
              <a:rPr lang="ar-SA" b="1" dirty="0" smtClean="0"/>
              <a:t>الوظيفة الحالية: عمادة شؤون المكتبات بجامعة المجمعة من عام 1432هـ.</a:t>
            </a:r>
          </a:p>
          <a:p>
            <a:pPr rtl="1" fontAlgn="t"/>
            <a:r>
              <a:rPr lang="ar-SA" b="1" dirty="0" smtClean="0"/>
              <a:t>· التخصص العام: علوم حاسب.</a:t>
            </a:r>
          </a:p>
          <a:p>
            <a:pPr rtl="1" fontAlgn="t"/>
            <a:r>
              <a:rPr lang="ar-SA" b="1" dirty="0" smtClean="0"/>
              <a:t>· المرتبة :السادسة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rtl="1" fontAlgn="t"/>
            <a:r>
              <a:rPr lang="ar-SA" b="1" dirty="0" smtClean="0"/>
              <a:t>· المسمى الوظيفي: مشغل اجهزة حاسب آلي.</a:t>
            </a:r>
            <a:br>
              <a:rPr lang="ar-SA" b="1" dirty="0" smtClean="0"/>
            </a:br>
            <a:r>
              <a:rPr lang="ar-SA" b="1" dirty="0" smtClean="0"/>
              <a:t>· الجوال: 0541079079</a:t>
            </a:r>
            <a:br>
              <a:rPr lang="ar-SA" b="1" dirty="0" smtClean="0"/>
            </a:br>
            <a:r>
              <a:rPr lang="ar-SA" b="1" dirty="0" smtClean="0"/>
              <a:t>· هاتف العمل:1555</a:t>
            </a:r>
            <a:br>
              <a:rPr lang="ar-SA" b="1" dirty="0" smtClean="0"/>
            </a:br>
            <a:r>
              <a:rPr lang="ar-SA" b="1" dirty="0" smtClean="0"/>
              <a:t>· فاكس العمل : 064324267</a:t>
            </a:r>
            <a:br>
              <a:rPr lang="ar-SA" b="1" dirty="0" smtClean="0"/>
            </a:br>
            <a:r>
              <a:rPr lang="ar-SA" b="1" dirty="0" smtClean="0"/>
              <a:t>· البريد الالكتروني: </a:t>
            </a:r>
            <a:r>
              <a:rPr lang="en-US" b="1" dirty="0" err="1" smtClean="0"/>
              <a:t>a.alrosa</a:t>
            </a:r>
            <a:r>
              <a:rPr lang="en-US" b="1" dirty="0" smtClean="0"/>
              <a:t> @</a:t>
            </a:r>
            <a:r>
              <a:rPr lang="en-US" b="1" dirty="0" err="1" smtClean="0"/>
              <a:t>mu.edu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rtl="1" fontAlgn="t"/>
            <a:r>
              <a:rPr lang="ar-SA" b="1" dirty="0" smtClean="0"/>
              <a:t>ثانياً: المؤهلات العلمية</a:t>
            </a:r>
            <a:br>
              <a:rPr lang="ar-SA" b="1" dirty="0" smtClean="0"/>
            </a:br>
            <a:r>
              <a:rPr lang="ar-SA" b="1" dirty="0" smtClean="0"/>
              <a:t>دبلوم بعد الثانوية.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/>
              <a:t>ثالثاً: الدورات التدريبية الحاصل عليها .</a:t>
            </a:r>
            <a:br>
              <a:rPr lang="ar-SA" b="1" dirty="0" smtClean="0"/>
            </a:br>
            <a:r>
              <a:rPr lang="ar-SA" b="1" dirty="0" smtClean="0"/>
              <a:t>دورة في برنامج ( التميز الاداري مسار أ ) لمدة اسبوع.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/>
              <a:t>دورة في برنامج (التميز الاداري مسار ب) لمدة اسبوع.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/>
              <a:t>دورة (ادارة المشاريع) لمد ة يومين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/>
              <a:t>دورة في برنامج (ادارة المشاريع في نظام مايكروسوفت لإدارة المشاريع 2010م) لمدة يوم.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السيرة الذاتية ابرهيم عبدالرحمن محمد الروساء</vt:lpstr>
      <vt:lpstr>· المسمى الوظيفي: مشغل اجهزة حاسب آلي. · الجوال: 0541079079 · هاتف العمل:1555 · فاكس العمل : 064324267 · البريد الالكتروني: a.alrosa @mu.edu </vt:lpstr>
      <vt:lpstr>ثانياً: المؤهلات العلمية دبلوم بعد الثانوية. ثالثاً: الدورات التدريبية الحاصل عليها . دورة في برنامج ( التميز الاداري مسار أ ) لمدة اسبوع. دورة في برنامج (التميز الاداري مسار ب) لمدة اسبوع. دورة (ادارة المشاريع) لمد ة يومين دورة في برنامج (ادارة المشاريع في نظام مايكروسوفت لإدارة المشاريع 2010م) لمدة يوم.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السيرة الذاتية ابرهيم عبدالرحمن محمد الروساء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2015-03-31T09:09:50Z</dcterms:modified>
</cp:coreProperties>
</file>