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القيم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ar-SA" b="1" dirty="0" smtClean="0"/>
              <a:t>الصدق والاخلاص</a:t>
            </a:r>
          </a:p>
          <a:p>
            <a:pPr fontAlgn="t"/>
            <a:r>
              <a:rPr lang="ar-SA" b="1" dirty="0" smtClean="0"/>
              <a:t>الأمانة</a:t>
            </a:r>
          </a:p>
          <a:p>
            <a:pPr fontAlgn="t"/>
            <a:r>
              <a:rPr lang="ar-SA" b="1" dirty="0" smtClean="0"/>
              <a:t>التعاون</a:t>
            </a:r>
          </a:p>
          <a:p>
            <a:pPr fontAlgn="t"/>
            <a:r>
              <a:rPr lang="ar-SA" b="1" dirty="0" smtClean="0"/>
              <a:t>حماية الخصوصية</a:t>
            </a:r>
          </a:p>
          <a:p>
            <a:pPr fontAlgn="t"/>
            <a:r>
              <a:rPr lang="ar-SA" b="1" smtClean="0"/>
              <a:t>حماية الملكية الفكرية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القيم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القيم</dc:title>
  <dc:creator>Mothker Al Otaibi</dc:creator>
  <cp:lastModifiedBy>mm.alotaibi</cp:lastModifiedBy>
  <cp:revision>1</cp:revision>
  <dcterms:created xsi:type="dcterms:W3CDTF">2006-08-16T00:00:00Z</dcterms:created>
  <dcterms:modified xsi:type="dcterms:W3CDTF">2015-03-30T06:42:45Z</dcterms:modified>
</cp:coreProperties>
</file>