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u.edu.sa/sites/KSUArabic/Deanships/library/Pages/default.aspx" TargetMode="External"/><Relationship Id="rId2" Type="http://schemas.openxmlformats.org/officeDocument/2006/relationships/hyperlink" Target="http://majlib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imamu.edu.sa/" TargetMode="External"/><Relationship Id="rId2" Type="http://schemas.openxmlformats.org/officeDocument/2006/relationships/hyperlink" Target="http://iu.edu.sa/web/content.aspx?id=303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qu.edu.sa/Default.aspx?alias=www.qu.edu.sa/lib" TargetMode="External"/><Relationship Id="rId4" Type="http://schemas.openxmlformats.org/officeDocument/2006/relationships/hyperlink" Target="http://www.kfu.edu.sa/ar/Deans/Library/Pages/Home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kfupm.edu.sa/Default.aspx" TargetMode="External"/><Relationship Id="rId2" Type="http://schemas.openxmlformats.org/officeDocument/2006/relationships/hyperlink" Target="http://uqu.edu.sa/lib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index.html" TargetMode="External"/><Relationship Id="rId2" Type="http://schemas.openxmlformats.org/officeDocument/2006/relationships/hyperlink" Target="http://www.kfnl.gov.sa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iglib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a.gov.au/" TargetMode="External"/><Relationship Id="rId2" Type="http://schemas.openxmlformats.org/officeDocument/2006/relationships/hyperlink" Target="http://www.bl.uk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aisal-alsaud.com/maktaba.php?id=3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روبط مفيده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ولا: المكتبات العامة</a:t>
            </a:r>
          </a:p>
          <a:p>
            <a:pPr fontAlgn="t"/>
            <a:r>
              <a:rPr lang="ar-SA" b="1" dirty="0" smtClean="0"/>
              <a:t>المكتبة العامة بالمجمعة</a:t>
            </a:r>
          </a:p>
          <a:p>
            <a:pPr rtl="1" fontAlgn="t"/>
            <a:r>
              <a:rPr lang="en-US" b="1" dirty="0" smtClean="0">
                <a:hlinkClick r:id="rId2"/>
              </a:rPr>
              <a:t>http://majlib.net/</a:t>
            </a:r>
            <a:endParaRPr lang="en-US" b="1" dirty="0" smtClean="0"/>
          </a:p>
          <a:p>
            <a:pPr fontAlgn="t"/>
            <a:r>
              <a:rPr lang="ar-SA" b="1" dirty="0" smtClean="0"/>
              <a:t>ثانياً: المكتبات الجامعية</a:t>
            </a:r>
          </a:p>
          <a:p>
            <a:pPr fontAlgn="t"/>
            <a:r>
              <a:rPr lang="ar-SA" b="1" dirty="0" smtClean="0"/>
              <a:t>مكتبات جامعة الملك سعود</a:t>
            </a:r>
          </a:p>
          <a:p>
            <a:pPr rtl="1" fontAlgn="t"/>
            <a:r>
              <a:rPr lang="en-US" b="1" dirty="0" smtClean="0">
                <a:hlinkClick r:id="rId3"/>
              </a:rPr>
              <a:t>http://www.ksu.edu.sa/sites/KSUArabic/Deanships/library/Pages/default.aspx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مكتبات الجامعة الإسلامية بالمدينة المنورة</a:t>
            </a:r>
            <a:br>
              <a:rPr lang="ar-SA" b="1" dirty="0" smtClean="0"/>
            </a:br>
            <a:r>
              <a:rPr lang="en-US" b="1" dirty="0" smtClean="0">
                <a:hlinkClick r:id="rId2"/>
              </a:rPr>
              <a:t>http://iu.edu.sa/web/content.aspx?id=303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مكتبات جامعة الإمام محمد بن سعود الإسلامية</a:t>
            </a:r>
            <a:br>
              <a:rPr lang="ar-SA" b="1" dirty="0" smtClean="0"/>
            </a:br>
            <a:r>
              <a:rPr lang="en-US" b="1" dirty="0" smtClean="0">
                <a:hlinkClick r:id="rId3"/>
              </a:rPr>
              <a:t>http://library.imamu.edu.sa/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مكتبات جامعة الملك فيصل</a:t>
            </a:r>
            <a:br>
              <a:rPr lang="ar-SA" b="1" dirty="0" smtClean="0"/>
            </a:br>
            <a:r>
              <a:rPr lang="en-US" b="1" dirty="0" smtClean="0">
                <a:hlinkClick r:id="rId4"/>
              </a:rPr>
              <a:t>http://www.kfu.edu.sa/ar/Deans/Library/Pages/Home.aspx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مكتبات جامعة القصيم</a:t>
            </a:r>
            <a:br>
              <a:rPr lang="ar-SA" b="1" dirty="0" smtClean="0"/>
            </a:br>
            <a:r>
              <a:rPr lang="en-US" b="1" dirty="0" smtClean="0">
                <a:hlinkClick r:id="rId5"/>
              </a:rPr>
              <a:t>http://www.qu.edu.sa/Default.aspx?alias=www.qu.edu.sa/lib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rtl="1" fontAlgn="t"/>
            <a:r>
              <a:rPr lang="ar-SA" b="1" dirty="0" smtClean="0"/>
              <a:t>مكتبات جامعة أم القرى</a:t>
            </a:r>
            <a:br>
              <a:rPr lang="ar-SA" b="1" dirty="0" smtClean="0"/>
            </a:br>
            <a:r>
              <a:rPr lang="en-US" b="1" dirty="0" smtClean="0">
                <a:hlinkClick r:id="rId2"/>
              </a:rPr>
              <a:t>http://uqu.edu.sa/lib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مكتبات جامعة الملك فهد للبترول والمعادن</a:t>
            </a:r>
            <a:br>
              <a:rPr lang="ar-SA" b="1" dirty="0" smtClean="0"/>
            </a:br>
            <a:r>
              <a:rPr lang="en-US" b="1" dirty="0" smtClean="0">
                <a:hlinkClick r:id="rId3"/>
              </a:rPr>
              <a:t>http://library.kfupm.edu.sa/Default.aspx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fontAlgn="t"/>
            <a:r>
              <a:rPr lang="ar-SA" b="1" dirty="0" smtClean="0"/>
              <a:t>ثالثاً: المكتبات  الوطنية والعالمية</a:t>
            </a:r>
            <a:br>
              <a:rPr lang="ar-SA" b="1" dirty="0" smtClean="0"/>
            </a:br>
            <a:r>
              <a:rPr lang="ar-SA" b="1" dirty="0" smtClean="0"/>
              <a:t>مكتبة الملك فهد الوطنية</a:t>
            </a:r>
            <a:br>
              <a:rPr lang="ar-SA" b="1" dirty="0" smtClean="0"/>
            </a:br>
            <a:r>
              <a:rPr lang="en-US" b="1" dirty="0" smtClean="0">
                <a:hlinkClick r:id="rId2"/>
              </a:rPr>
              <a:t>http://www.kfnl.gov.sa/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مكتبة الكونجرس الأمريكية</a:t>
            </a:r>
            <a:br>
              <a:rPr lang="ar-SA" b="1" dirty="0" smtClean="0"/>
            </a:br>
            <a:r>
              <a:rPr lang="en-US" b="1" dirty="0" smtClean="0">
                <a:hlinkClick r:id="rId3"/>
              </a:rPr>
              <a:t>http://www.loc.gov/index.html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اتحاد المكتبات الرقمية</a:t>
            </a:r>
            <a:br>
              <a:rPr lang="ar-SA" b="1" dirty="0" smtClean="0"/>
            </a:br>
            <a:r>
              <a:rPr lang="en-US" b="1" dirty="0" smtClean="0">
                <a:hlinkClick r:id="rId4"/>
              </a:rPr>
              <a:t>http://www.diglib.org/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لمكتبة البريطانية</a:t>
            </a:r>
            <a:br>
              <a:rPr lang="ar-SA" b="1" dirty="0" smtClean="0"/>
            </a:br>
            <a:r>
              <a:rPr lang="en-US" b="1" dirty="0" smtClean="0">
                <a:hlinkClick r:id="rId2"/>
              </a:rPr>
              <a:t>http://www.bl.uk/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المكتبة الوطنية الاسترالية</a:t>
            </a:r>
            <a:br>
              <a:rPr lang="ar-SA" b="1" dirty="0" smtClean="0"/>
            </a:br>
            <a:r>
              <a:rPr lang="en-US" b="1" dirty="0" smtClean="0">
                <a:hlinkClick r:id="rId3"/>
              </a:rPr>
              <a:t>http://www.nla.gov.au/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fontAlgn="t"/>
            <a:r>
              <a:rPr lang="ar-SA" b="1" dirty="0" smtClean="0"/>
              <a:t>رابعاً : المكتبات الرقمية الشخصية</a:t>
            </a:r>
            <a:br>
              <a:rPr lang="ar-SA" b="1" dirty="0" smtClean="0"/>
            </a:br>
            <a:r>
              <a:rPr lang="ar-SA" b="1" dirty="0" smtClean="0"/>
              <a:t>المكتبة الرقمية للدكتور فيصل بن مشعل بن سعود بن عبدالعزيز </a:t>
            </a:r>
            <a:br>
              <a:rPr lang="ar-SA" b="1" dirty="0" smtClean="0"/>
            </a:br>
            <a:r>
              <a:rPr lang="en-US" b="1" smtClean="0">
                <a:hlinkClick r:id="rId2"/>
              </a:rPr>
              <a:t>http://faisal-alsaud.com/maktaba.php?id=33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روبط مفيده</vt:lpstr>
      <vt:lpstr>مكتبات الجامعة الإسلامية بالمدينة المنورة http://iu.edu.sa/web/content.aspx?id=303 مكتبات جامعة الإمام محمد بن سعود الإسلامية http://library.imamu.edu.sa/ مكتبات جامعة الملك فيصل http://www.kfu.edu.sa/ar/Deans/Library/Pages/Home.aspx مكتبات جامعة القصيم http://www.qu.edu.sa/Default.aspx?alias=www.qu.edu.sa/lib </vt:lpstr>
      <vt:lpstr>مكتبات جامعة أم القرى http://uqu.edu.sa/lib مكتبات جامعة الملك فهد للبترول والمعادن http://library.kfupm.edu.sa/Default.aspx </vt:lpstr>
      <vt:lpstr>ثالثاً: المكتبات  الوطنية والعالمية مكتبة الملك فهد الوطنية http://www.kfnl.gov.sa/ مكتبة الكونجرس الأمريكية http://www.loc.gov/index.html اتحاد المكتبات الرقمية http://www.diglib.org/ </vt:lpstr>
      <vt:lpstr>لمكتبة البريطانية http://www.bl.uk/ المكتبة الوطنية الاسترالية http://www.nla.gov.au/ </vt:lpstr>
      <vt:lpstr>رابعاً : المكتبات الرقمية الشخصية المكتبة الرقمية للدكتور فيصل بن مشعل بن سعود بن عبدالعزيز  http://faisal-alsaud.com/maktaba.php?id=33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روبط مفيده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2015-03-30T08:01:12Z</dcterms:modified>
</cp:coreProperties>
</file>