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565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991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677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789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473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447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498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390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624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162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95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198F9-779A-4DBA-AE85-B0E2CCCCE802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51E3C-E521-4D4D-9946-29BA138C49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087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وحدة التميز في التعليم والتعلم\البوابة\الاخبار\دعوة د جيهان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5" y="0"/>
            <a:ext cx="913437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131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2015-04-02T02:54:21Z</dcterms:created>
  <dcterms:modified xsi:type="dcterms:W3CDTF">2015-04-02T02:54:47Z</dcterms:modified>
</cp:coreProperties>
</file>