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98F9-779A-4DBA-AE85-B0E2CCCCE802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51E3C-E521-4D4D-9946-29BA138C490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35652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98F9-779A-4DBA-AE85-B0E2CCCCE802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51E3C-E521-4D4D-9946-29BA138C490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93991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98F9-779A-4DBA-AE85-B0E2CCCCE802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51E3C-E521-4D4D-9946-29BA138C490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16778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98F9-779A-4DBA-AE85-B0E2CCCCE802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51E3C-E521-4D4D-9946-29BA138C490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97891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98F9-779A-4DBA-AE85-B0E2CCCCE802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51E3C-E521-4D4D-9946-29BA138C490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24732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98F9-779A-4DBA-AE85-B0E2CCCCE802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51E3C-E521-4D4D-9946-29BA138C490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4478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98F9-779A-4DBA-AE85-B0E2CCCCE802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51E3C-E521-4D4D-9946-29BA138C490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54985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98F9-779A-4DBA-AE85-B0E2CCCCE802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51E3C-E521-4D4D-9946-29BA138C490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63908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98F9-779A-4DBA-AE85-B0E2CCCCE802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51E3C-E521-4D4D-9946-29BA138C490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56240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98F9-779A-4DBA-AE85-B0E2CCCCE802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51E3C-E521-4D4D-9946-29BA138C490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41620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98F9-779A-4DBA-AE85-B0E2CCCCE802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51E3C-E521-4D4D-9946-29BA138C490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957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198F9-779A-4DBA-AE85-B0E2CCCCE802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51E3C-E521-4D4D-9946-29BA138C490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20875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وحدة التميز في التعليم والتعلم\البوابة\الاخبار\دعوة د جيهان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15" y="0"/>
            <a:ext cx="913437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1131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2015-04-02T02:54:21Z</dcterms:created>
  <dcterms:modified xsi:type="dcterms:W3CDTF">2015-04-02T02:54:47Z</dcterms:modified>
</cp:coreProperties>
</file>