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photoAlbum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6673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937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512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8436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94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47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1654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1180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500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137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2903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2433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دعوة السيمنار العلمي لرؤية كتاب الذخيرة ‫‬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250401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2015-04-06T01:33:39Z</dcterms:created>
  <dcterms:modified xsi:type="dcterms:W3CDTF">2015-04-06T01:36:34Z</dcterms:modified>
</cp:coreProperties>
</file>