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8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94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8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6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9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5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8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32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7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0"/>
            <a:ext cx="90297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1518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6</cp:revision>
  <dcterms:created xsi:type="dcterms:W3CDTF">2015-02-19T21:43:23Z</dcterms:created>
  <dcterms:modified xsi:type="dcterms:W3CDTF">2015-04-06T13:57:13Z</dcterms:modified>
</cp:coreProperties>
</file>