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0F00-87F0-412D-8929-3A3E91D09C8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49FF2-4963-41C1-80AC-E81AB308B30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0F00-87F0-412D-8929-3A3E91D09C8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49FF2-4963-41C1-80AC-E81AB308B30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0F00-87F0-412D-8929-3A3E91D09C8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49FF2-4963-41C1-80AC-E81AB308B30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0F00-87F0-412D-8929-3A3E91D09C8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49FF2-4963-41C1-80AC-E81AB308B30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0F00-87F0-412D-8929-3A3E91D09C8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49FF2-4963-41C1-80AC-E81AB308B30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0F00-87F0-412D-8929-3A3E91D09C8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49FF2-4963-41C1-80AC-E81AB308B30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0F00-87F0-412D-8929-3A3E91D09C8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49FF2-4963-41C1-80AC-E81AB308B30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0F00-87F0-412D-8929-3A3E91D09C8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49FF2-4963-41C1-80AC-E81AB308B30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0F00-87F0-412D-8929-3A3E91D09C8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49FF2-4963-41C1-80AC-E81AB308B30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0F00-87F0-412D-8929-3A3E91D09C8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49FF2-4963-41C1-80AC-E81AB308B305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0F00-87F0-412D-8929-3A3E91D09C8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149FF2-4963-41C1-80AC-E81AB308B305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8149FF2-4963-41C1-80AC-E81AB308B305}" type="slidenum">
              <a:rPr lang="ar-SA" smtClean="0"/>
              <a:t>‹#›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1730F00-87F0-412D-8929-3A3E91D09C80}" type="datetimeFigureOut">
              <a:rPr lang="ar-SA" smtClean="0"/>
              <a:t>15/06/36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>
            <a:normAutofit fontScale="92500" lnSpcReduction="10000"/>
          </a:bodyPr>
          <a:lstStyle/>
          <a:p>
            <a:r>
              <a:rPr lang="ar-SA" b="1" dirty="0"/>
              <a:t>   كلية التربية بالزلفي تستقبل الفريق التعريفي بمركز الابتكارات والأفكار الطلابية المميزة</a:t>
            </a:r>
            <a:endParaRPr lang="en-US" dirty="0"/>
          </a:p>
          <a:p>
            <a:r>
              <a:rPr lang="ar-SA" b="1" dirty="0"/>
              <a:t>     استقبلت كلية التربية بالزلفي الفريق التعريفي بمركز الابتكار والأفكار الطلابية المتميزة، والذي يأتي ضمن إطار اهتمام وكالة الجامعة للدراسات العليا والبحث العلمي بالطلاب المبتكرين وذوي الأفكار المميزة ، حيث استقبل عميد الكلية </a:t>
            </a:r>
            <a:r>
              <a:rPr lang="ar-SA" b="1" dirty="0" err="1"/>
              <a:t>د.عبدالله</a:t>
            </a:r>
            <a:r>
              <a:rPr lang="ar-SA" b="1" dirty="0"/>
              <a:t> بن خليفة </a:t>
            </a:r>
            <a:r>
              <a:rPr lang="ar-SA" b="1" dirty="0" err="1"/>
              <a:t>السويكت</a:t>
            </a:r>
            <a:r>
              <a:rPr lang="ar-SA" b="1" dirty="0"/>
              <a:t> أعضاء الفريق وعلى رأسهم سعادة مدير مركز الابتكار والأفكار الطلابية المتميزة د . بخيت بن عوض الرشيدي والفريق المرافق، واجتمع الفريق بقيادات الكلية وأطلعوهم على </a:t>
            </a:r>
            <a:r>
              <a:rPr lang="ar-SA" b="1" dirty="0" err="1"/>
              <a:t>ماسيقدمه</a:t>
            </a:r>
            <a:r>
              <a:rPr lang="ar-SA" b="1" dirty="0"/>
              <a:t> المركز للكلية ، ثم قام سعادة رئيس المركز بإلقاء محاضرة تعريفية بعنوان ( دور مركز الابتكار والأفكار الطلابية المتميزة في دعم مشروعك الابتكاري ) في مسرح المدينة الجامعية بالزلفي ، حيث عرض خدمات مركز الابتكار للطلاب وأعضاء هيئه التدريس، كما أجاب على أسئلة الحضور وأعلن عن إمكانية التسجيل للحصول على دعم مادي أو علمي للابتكارات.</a:t>
            </a:r>
            <a:endParaRPr lang="en-US" dirty="0"/>
          </a:p>
          <a:p>
            <a:r>
              <a:rPr lang="ar-SA" b="1" dirty="0"/>
              <a:t>     وقد حضر اللقاء سعادة عميد كلية التربية بالزلفي  </a:t>
            </a:r>
            <a:r>
              <a:rPr lang="ar-SA" b="1" dirty="0" err="1"/>
              <a:t>د.عبد</a:t>
            </a:r>
            <a:r>
              <a:rPr lang="ar-SA" b="1" dirty="0"/>
              <a:t> الله </a:t>
            </a:r>
            <a:r>
              <a:rPr lang="ar-SA" b="1" dirty="0" err="1"/>
              <a:t>السويكت</a:t>
            </a:r>
            <a:r>
              <a:rPr lang="ar-SA" b="1" dirty="0"/>
              <a:t> وسعادة وكيل الكلية للدراسات العليا والبحث العلمي د. راشد الثنيان ، وشارك في هذا اللقاء طلاب وأعضاء هيئة التدريس في الكلية ,كما تم نقل المحاضرة للطالبات.</a:t>
            </a:r>
            <a:endParaRPr lang="en-US" dirty="0"/>
          </a:p>
          <a:p>
            <a:r>
              <a:rPr lang="ar-SA" b="1" dirty="0"/>
              <a:t>هذا وقد قدم د. بخيت بن عوض الرشيدي شكره لمنسوبي الكلية من الجنسين على الاستقبال والاستماع والاستعداد للتعاون مع المركز في كل </a:t>
            </a:r>
            <a:r>
              <a:rPr lang="ar-SA" b="1" dirty="0" err="1"/>
              <a:t>مافيه</a:t>
            </a:r>
            <a:r>
              <a:rPr lang="ar-SA" b="1" dirty="0"/>
              <a:t> نهضه هذه الجامعة الفتية .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80789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field/1_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150" y="1943100"/>
            <a:ext cx="4457700" cy="2971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07999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جاور">
  <a:themeElements>
    <a:clrScheme name="تجاور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جاور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0</Words>
  <Application>Microsoft Office PowerPoint</Application>
  <PresentationFormat>عرض على الشاشة (3:4)‏</PresentationFormat>
  <Paragraphs>5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تجاور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2015-04-04T07:26:53Z</dcterms:created>
  <dcterms:modified xsi:type="dcterms:W3CDTF">2015-04-04T07:27:29Z</dcterms:modified>
</cp:coreProperties>
</file>