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C78DB-C2F1-4331-9F15-1FA42B25B1F8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F753C-5657-48C7-8381-86F94B4D03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8615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C78DB-C2F1-4331-9F15-1FA42B25B1F8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F753C-5657-48C7-8381-86F94B4D03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9928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C78DB-C2F1-4331-9F15-1FA42B25B1F8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F753C-5657-48C7-8381-86F94B4D03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5630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C78DB-C2F1-4331-9F15-1FA42B25B1F8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F753C-5657-48C7-8381-86F94B4D03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981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C78DB-C2F1-4331-9F15-1FA42B25B1F8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F753C-5657-48C7-8381-86F94B4D03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37147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C78DB-C2F1-4331-9F15-1FA42B25B1F8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F753C-5657-48C7-8381-86F94B4D03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32683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C78DB-C2F1-4331-9F15-1FA42B25B1F8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F753C-5657-48C7-8381-86F94B4D03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6091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C78DB-C2F1-4331-9F15-1FA42B25B1F8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F753C-5657-48C7-8381-86F94B4D03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7362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C78DB-C2F1-4331-9F15-1FA42B25B1F8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F753C-5657-48C7-8381-86F94B4D03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27774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C78DB-C2F1-4331-9F15-1FA42B25B1F8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F753C-5657-48C7-8381-86F94B4D03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02388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C78DB-C2F1-4331-9F15-1FA42B25B1F8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F753C-5657-48C7-8381-86F94B4D03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2256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C78DB-C2F1-4331-9F15-1FA42B25B1F8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F753C-5657-48C7-8381-86F94B4D03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959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 descr="C:\Users\7\Desktop\التحميل عاجلا\وحدة التعليم الاكتروني\2احلام دسوقى التعليم الالكتروني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883" y="-33717"/>
            <a:ext cx="9187883" cy="6891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889377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2015-04-08T02:50:23Z</dcterms:created>
  <dcterms:modified xsi:type="dcterms:W3CDTF">2015-04-08T02:54:26Z</dcterms:modified>
</cp:coreProperties>
</file>