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861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992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563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98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714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268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60919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736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2777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0238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225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C78DB-C2F1-4331-9F15-1FA42B25B1F8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F753C-5657-48C7-8381-86F94B4D033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959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7\Desktop\التحميل عاجلا\وحدة التعليم الاكتروني\2احلام دسوقى التعليم الالكترون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883" y="-33717"/>
            <a:ext cx="9187883" cy="689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8937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2015-04-08T02:50:23Z</dcterms:created>
  <dcterms:modified xsi:type="dcterms:W3CDTF">2015-04-08T02:54:26Z</dcterms:modified>
</cp:coreProperties>
</file>