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25"/>
  </p:notesMasterIdLst>
  <p:sldIdLst>
    <p:sldId id="309" r:id="rId5"/>
    <p:sldId id="310" r:id="rId6"/>
    <p:sldId id="308" r:id="rId7"/>
    <p:sldId id="261" r:id="rId8"/>
    <p:sldId id="262" r:id="rId9"/>
    <p:sldId id="263" r:id="rId10"/>
    <p:sldId id="267" r:id="rId11"/>
    <p:sldId id="268" r:id="rId12"/>
    <p:sldId id="269" r:id="rId13"/>
    <p:sldId id="266" r:id="rId14"/>
    <p:sldId id="270" r:id="rId15"/>
    <p:sldId id="271" r:id="rId16"/>
    <p:sldId id="272" r:id="rId17"/>
    <p:sldId id="292" r:id="rId18"/>
    <p:sldId id="273" r:id="rId19"/>
    <p:sldId id="274" r:id="rId20"/>
    <p:sldId id="275" r:id="rId21"/>
    <p:sldId id="276" r:id="rId22"/>
    <p:sldId id="277" r:id="rId23"/>
    <p:sldId id="293"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3" d="100"/>
          <a:sy n="83" d="100"/>
        </p:scale>
        <p:origin x="-7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A91A3-236B-46CF-842A-91BCB9D374F0}" type="doc">
      <dgm:prSet loTypeId="urn:microsoft.com/office/officeart/2005/8/layout/pyramid2" loCatId="list" qsTypeId="urn:microsoft.com/office/officeart/2005/8/quickstyle/simple1" qsCatId="simple" csTypeId="urn:microsoft.com/office/officeart/2005/8/colors/accent1_2" csCatId="accent1" phldr="1"/>
      <dgm:spPr/>
    </dgm:pt>
    <dgm:pt modelId="{6F6FA8A0-0A18-43B4-BC7E-7B69A70BBC1D}">
      <dgm:prSet phldrT="[نص]"/>
      <dgm:spPr/>
      <dgm:t>
        <a:bodyPr/>
        <a:lstStyle/>
        <a:p>
          <a:pPr rtl="1"/>
          <a:r>
            <a:rPr lang="ar-SA" b="1" dirty="0"/>
            <a:t>المستوى العــــام   أهداف النظــام التعليمي </a:t>
          </a:r>
          <a:endParaRPr lang="ar-SA" dirty="0"/>
        </a:p>
      </dgm:t>
    </dgm:pt>
    <dgm:pt modelId="{6A0D3A0F-DB8D-4179-9926-CF08B6DC3D89}" type="parTrans" cxnId="{D8858FFD-4E39-4120-8F88-D536E5261EF3}">
      <dgm:prSet/>
      <dgm:spPr/>
      <dgm:t>
        <a:bodyPr/>
        <a:lstStyle/>
        <a:p>
          <a:pPr rtl="1"/>
          <a:endParaRPr lang="ar-SA"/>
        </a:p>
      </dgm:t>
    </dgm:pt>
    <dgm:pt modelId="{80C08B40-27EF-4D60-9F1C-7218716B0466}" type="sibTrans" cxnId="{D8858FFD-4E39-4120-8F88-D536E5261EF3}">
      <dgm:prSet/>
      <dgm:spPr/>
      <dgm:t>
        <a:bodyPr/>
        <a:lstStyle/>
        <a:p>
          <a:pPr rtl="1"/>
          <a:endParaRPr lang="ar-SA"/>
        </a:p>
      </dgm:t>
    </dgm:pt>
    <dgm:pt modelId="{CAA7FE6D-B73B-4F9F-AEA1-A286307E83C2}">
      <dgm:prSet phldrT="[نص]"/>
      <dgm:spPr/>
      <dgm:t>
        <a:bodyPr/>
        <a:lstStyle/>
        <a:p>
          <a:pPr rtl="1"/>
          <a:r>
            <a:rPr lang="ar-SA" b="1"/>
            <a:t>المستوى الوسيط   أهداف المنــــــــــــــهج </a:t>
          </a:r>
          <a:endParaRPr lang="ar-SA"/>
        </a:p>
      </dgm:t>
    </dgm:pt>
    <dgm:pt modelId="{27189534-279C-441E-8D12-2A52D0DE1FE9}" type="parTrans" cxnId="{E44B7DF7-F500-4F72-BD51-285B74B05D95}">
      <dgm:prSet/>
      <dgm:spPr/>
      <dgm:t>
        <a:bodyPr/>
        <a:lstStyle/>
        <a:p>
          <a:pPr rtl="1"/>
          <a:endParaRPr lang="ar-SA"/>
        </a:p>
      </dgm:t>
    </dgm:pt>
    <dgm:pt modelId="{6BCAA7FF-2FE5-4A8D-9C1F-DB163EC27FEE}" type="sibTrans" cxnId="{E44B7DF7-F500-4F72-BD51-285B74B05D95}">
      <dgm:prSet/>
      <dgm:spPr/>
      <dgm:t>
        <a:bodyPr/>
        <a:lstStyle/>
        <a:p>
          <a:pPr rtl="1"/>
          <a:endParaRPr lang="ar-SA"/>
        </a:p>
      </dgm:t>
    </dgm:pt>
    <dgm:pt modelId="{347F291A-D117-484E-A6AC-B80C4D2CB2B0}">
      <dgm:prSet phldrT="[نص]"/>
      <dgm:spPr/>
      <dgm:t>
        <a:bodyPr/>
        <a:lstStyle/>
        <a:p>
          <a:pPr rtl="1"/>
          <a:r>
            <a:rPr lang="ar-SA" b="1" dirty="0"/>
            <a:t>المستوى الخاص   </a:t>
          </a:r>
          <a:r>
            <a:rPr lang="ar-SA" b="1"/>
            <a:t>أهداف </a:t>
          </a:r>
          <a:r>
            <a:rPr lang="ar-SA" b="1" smtClean="0"/>
            <a:t>المحاضــــرة </a:t>
          </a:r>
          <a:endParaRPr lang="ar-SA" dirty="0"/>
        </a:p>
      </dgm:t>
    </dgm:pt>
    <dgm:pt modelId="{861332B6-F9F5-49A8-B9EC-B37E68110F74}" type="parTrans" cxnId="{F9DA97D7-6463-4219-882F-F7EB2EAEABBD}">
      <dgm:prSet/>
      <dgm:spPr/>
      <dgm:t>
        <a:bodyPr/>
        <a:lstStyle/>
        <a:p>
          <a:pPr rtl="1"/>
          <a:endParaRPr lang="ar-SA"/>
        </a:p>
      </dgm:t>
    </dgm:pt>
    <dgm:pt modelId="{7F211D28-3CDE-4579-860A-482CADC2CE00}" type="sibTrans" cxnId="{F9DA97D7-6463-4219-882F-F7EB2EAEABBD}">
      <dgm:prSet/>
      <dgm:spPr/>
      <dgm:t>
        <a:bodyPr/>
        <a:lstStyle/>
        <a:p>
          <a:pPr rtl="1"/>
          <a:endParaRPr lang="ar-SA"/>
        </a:p>
      </dgm:t>
    </dgm:pt>
    <dgm:pt modelId="{BE4A4357-7CBC-4D0D-B4B4-C658B5AEE9F4}" type="pres">
      <dgm:prSet presAssocID="{EF3A91A3-236B-46CF-842A-91BCB9D374F0}" presName="compositeShape" presStyleCnt="0">
        <dgm:presLayoutVars>
          <dgm:dir/>
          <dgm:resizeHandles/>
        </dgm:presLayoutVars>
      </dgm:prSet>
      <dgm:spPr/>
    </dgm:pt>
    <dgm:pt modelId="{C8DC4CD8-31A8-40BE-9CBD-59150D871FCE}" type="pres">
      <dgm:prSet presAssocID="{EF3A91A3-236B-46CF-842A-91BCB9D374F0}" presName="pyramid" presStyleLbl="node1" presStyleIdx="0" presStyleCnt="1" custAng="10800000"/>
      <dgm:spPr/>
    </dgm:pt>
    <dgm:pt modelId="{A301E0B3-813A-402F-827F-E7706134F60E}" type="pres">
      <dgm:prSet presAssocID="{EF3A91A3-236B-46CF-842A-91BCB9D374F0}" presName="theList" presStyleCnt="0"/>
      <dgm:spPr/>
    </dgm:pt>
    <dgm:pt modelId="{37AF0FD8-F9F8-47F4-88CB-F1412634B45A}" type="pres">
      <dgm:prSet presAssocID="{6F6FA8A0-0A18-43B4-BC7E-7B69A70BBC1D}" presName="aNode" presStyleLbl="fgAcc1" presStyleIdx="0" presStyleCnt="3" custLinFactY="-32639" custLinFactNeighborX="-1331" custLinFactNeighborY="-100000">
        <dgm:presLayoutVars>
          <dgm:bulletEnabled val="1"/>
        </dgm:presLayoutVars>
      </dgm:prSet>
      <dgm:spPr/>
      <dgm:t>
        <a:bodyPr/>
        <a:lstStyle/>
        <a:p>
          <a:pPr rtl="1"/>
          <a:endParaRPr lang="ar-SA"/>
        </a:p>
      </dgm:t>
    </dgm:pt>
    <dgm:pt modelId="{CB7BEE1C-1610-4067-A387-EAE3E1F38B32}" type="pres">
      <dgm:prSet presAssocID="{6F6FA8A0-0A18-43B4-BC7E-7B69A70BBC1D}" presName="aSpace" presStyleCnt="0"/>
      <dgm:spPr/>
    </dgm:pt>
    <dgm:pt modelId="{A9665C0C-E6BD-4E31-B98B-5E7A6853D7E7}" type="pres">
      <dgm:prSet presAssocID="{CAA7FE6D-B73B-4F9F-AEA1-A286307E83C2}" presName="aNode" presStyleLbl="fgAcc1" presStyleIdx="1" presStyleCnt="3" custLinFactY="-5115" custLinFactNeighborX="1825" custLinFactNeighborY="-100000">
        <dgm:presLayoutVars>
          <dgm:bulletEnabled val="1"/>
        </dgm:presLayoutVars>
      </dgm:prSet>
      <dgm:spPr/>
      <dgm:t>
        <a:bodyPr/>
        <a:lstStyle/>
        <a:p>
          <a:pPr rtl="1"/>
          <a:endParaRPr lang="ar-SA"/>
        </a:p>
      </dgm:t>
    </dgm:pt>
    <dgm:pt modelId="{CB1A5982-34CE-447A-812F-2C5DF68EC3FF}" type="pres">
      <dgm:prSet presAssocID="{CAA7FE6D-B73B-4F9F-AEA1-A286307E83C2}" presName="aSpace" presStyleCnt="0"/>
      <dgm:spPr/>
    </dgm:pt>
    <dgm:pt modelId="{64FC2AFD-0D09-4077-9684-3C4B444964FE}" type="pres">
      <dgm:prSet presAssocID="{347F291A-D117-484E-A6AC-B80C4D2CB2B0}" presName="aNode" presStyleLbl="fgAcc1" presStyleIdx="2" presStyleCnt="3" custLinFactY="17414" custLinFactNeighborX="1825" custLinFactNeighborY="100000">
        <dgm:presLayoutVars>
          <dgm:bulletEnabled val="1"/>
        </dgm:presLayoutVars>
      </dgm:prSet>
      <dgm:spPr/>
      <dgm:t>
        <a:bodyPr/>
        <a:lstStyle/>
        <a:p>
          <a:pPr rtl="1"/>
          <a:endParaRPr lang="ar-SA"/>
        </a:p>
      </dgm:t>
    </dgm:pt>
    <dgm:pt modelId="{83DCA454-FBC5-43B9-AFD9-64B05838A735}" type="pres">
      <dgm:prSet presAssocID="{347F291A-D117-484E-A6AC-B80C4D2CB2B0}" presName="aSpace" presStyleCnt="0"/>
      <dgm:spPr/>
    </dgm:pt>
  </dgm:ptLst>
  <dgm:cxnLst>
    <dgm:cxn modelId="{D8858FFD-4E39-4120-8F88-D536E5261EF3}" srcId="{EF3A91A3-236B-46CF-842A-91BCB9D374F0}" destId="{6F6FA8A0-0A18-43B4-BC7E-7B69A70BBC1D}" srcOrd="0" destOrd="0" parTransId="{6A0D3A0F-DB8D-4179-9926-CF08B6DC3D89}" sibTransId="{80C08B40-27EF-4D60-9F1C-7218716B0466}"/>
    <dgm:cxn modelId="{AB200C4F-4D42-4C5C-B78A-71541CCE0219}" type="presOf" srcId="{CAA7FE6D-B73B-4F9F-AEA1-A286307E83C2}" destId="{A9665C0C-E6BD-4E31-B98B-5E7A6853D7E7}" srcOrd="0" destOrd="0" presId="urn:microsoft.com/office/officeart/2005/8/layout/pyramid2"/>
    <dgm:cxn modelId="{E44B7DF7-F500-4F72-BD51-285B74B05D95}" srcId="{EF3A91A3-236B-46CF-842A-91BCB9D374F0}" destId="{CAA7FE6D-B73B-4F9F-AEA1-A286307E83C2}" srcOrd="1" destOrd="0" parTransId="{27189534-279C-441E-8D12-2A52D0DE1FE9}" sibTransId="{6BCAA7FF-2FE5-4A8D-9C1F-DB163EC27FEE}"/>
    <dgm:cxn modelId="{9542242E-2E8B-4809-9CD6-7C6C3F1E27E0}" type="presOf" srcId="{EF3A91A3-236B-46CF-842A-91BCB9D374F0}" destId="{BE4A4357-7CBC-4D0D-B4B4-C658B5AEE9F4}" srcOrd="0" destOrd="0" presId="urn:microsoft.com/office/officeart/2005/8/layout/pyramid2"/>
    <dgm:cxn modelId="{8794272D-EC11-4E8B-A859-5C0333A9541B}" type="presOf" srcId="{347F291A-D117-484E-A6AC-B80C4D2CB2B0}" destId="{64FC2AFD-0D09-4077-9684-3C4B444964FE}" srcOrd="0" destOrd="0" presId="urn:microsoft.com/office/officeart/2005/8/layout/pyramid2"/>
    <dgm:cxn modelId="{F9DA97D7-6463-4219-882F-F7EB2EAEABBD}" srcId="{EF3A91A3-236B-46CF-842A-91BCB9D374F0}" destId="{347F291A-D117-484E-A6AC-B80C4D2CB2B0}" srcOrd="2" destOrd="0" parTransId="{861332B6-F9F5-49A8-B9EC-B37E68110F74}" sibTransId="{7F211D28-3CDE-4579-860A-482CADC2CE00}"/>
    <dgm:cxn modelId="{D76F97F2-503B-4E03-9EE1-D282C7DC2624}" type="presOf" srcId="{6F6FA8A0-0A18-43B4-BC7E-7B69A70BBC1D}" destId="{37AF0FD8-F9F8-47F4-88CB-F1412634B45A}" srcOrd="0" destOrd="0" presId="urn:microsoft.com/office/officeart/2005/8/layout/pyramid2"/>
    <dgm:cxn modelId="{A5D2DBF3-6E19-40C5-9115-14B10A8B36D3}" type="presParOf" srcId="{BE4A4357-7CBC-4D0D-B4B4-C658B5AEE9F4}" destId="{C8DC4CD8-31A8-40BE-9CBD-59150D871FCE}" srcOrd="0" destOrd="0" presId="urn:microsoft.com/office/officeart/2005/8/layout/pyramid2"/>
    <dgm:cxn modelId="{17FE56C7-16C1-4C69-B150-27C2A5FA253F}" type="presParOf" srcId="{BE4A4357-7CBC-4D0D-B4B4-C658B5AEE9F4}" destId="{A301E0B3-813A-402F-827F-E7706134F60E}" srcOrd="1" destOrd="0" presId="urn:microsoft.com/office/officeart/2005/8/layout/pyramid2"/>
    <dgm:cxn modelId="{2EF871EC-C6DB-43C1-A3BA-342557C25F35}" type="presParOf" srcId="{A301E0B3-813A-402F-827F-E7706134F60E}" destId="{37AF0FD8-F9F8-47F4-88CB-F1412634B45A}" srcOrd="0" destOrd="0" presId="urn:microsoft.com/office/officeart/2005/8/layout/pyramid2"/>
    <dgm:cxn modelId="{98AFB99D-4087-49FD-AF83-86475F2A42AE}" type="presParOf" srcId="{A301E0B3-813A-402F-827F-E7706134F60E}" destId="{CB7BEE1C-1610-4067-A387-EAE3E1F38B32}" srcOrd="1" destOrd="0" presId="urn:microsoft.com/office/officeart/2005/8/layout/pyramid2"/>
    <dgm:cxn modelId="{62B2EAE2-0576-4368-BC4A-28682A3E6158}" type="presParOf" srcId="{A301E0B3-813A-402F-827F-E7706134F60E}" destId="{A9665C0C-E6BD-4E31-B98B-5E7A6853D7E7}" srcOrd="2" destOrd="0" presId="urn:microsoft.com/office/officeart/2005/8/layout/pyramid2"/>
    <dgm:cxn modelId="{A77A3640-7996-42B4-9BFC-A9974D55CBEC}" type="presParOf" srcId="{A301E0B3-813A-402F-827F-E7706134F60E}" destId="{CB1A5982-34CE-447A-812F-2C5DF68EC3FF}" srcOrd="3" destOrd="0" presId="urn:microsoft.com/office/officeart/2005/8/layout/pyramid2"/>
    <dgm:cxn modelId="{3B7DEF73-27F9-4F50-8473-0E03DD5AC3F4}" type="presParOf" srcId="{A301E0B3-813A-402F-827F-E7706134F60E}" destId="{64FC2AFD-0D09-4077-9684-3C4B444964FE}" srcOrd="4" destOrd="0" presId="urn:microsoft.com/office/officeart/2005/8/layout/pyramid2"/>
    <dgm:cxn modelId="{0C84F307-1A5A-486B-93DF-791E7B635571}" type="presParOf" srcId="{A301E0B3-813A-402F-827F-E7706134F60E}" destId="{83DCA454-FBC5-43B9-AFD9-64B05838A735}"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9E803-E0C2-44B8-ABEA-B11E31C24E6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pPr rtl="1"/>
          <a:endParaRPr lang="ar-SA"/>
        </a:p>
      </dgm:t>
    </dgm:pt>
    <dgm:pt modelId="{0F7B94A0-ACCB-4FC2-BEDB-DA8EFA6DE762}">
      <dgm:prSet phldrT="[نص]" custT="1"/>
      <dgm:spPr/>
      <dgm:t>
        <a:bodyPr/>
        <a:lstStyle/>
        <a:p>
          <a:pPr rtl="1"/>
          <a:r>
            <a:rPr lang="ar-SA" sz="1600" b="1">
              <a:solidFill>
                <a:srgbClr val="002060"/>
              </a:solidFill>
              <a:cs typeface="+mj-cs"/>
            </a:rPr>
            <a:t>تنظيم القيم</a:t>
          </a:r>
        </a:p>
      </dgm:t>
    </dgm:pt>
    <dgm:pt modelId="{101EEC68-CD0C-4211-88A4-0540BC99DEA6}" type="parTrans" cxnId="{A505D8A5-C5F8-4B9A-8419-1F45EA1618C4}">
      <dgm:prSet/>
      <dgm:spPr/>
      <dgm:t>
        <a:bodyPr/>
        <a:lstStyle/>
        <a:p>
          <a:pPr rtl="1"/>
          <a:endParaRPr lang="ar-SA" b="1">
            <a:cs typeface="+mj-cs"/>
          </a:endParaRPr>
        </a:p>
      </dgm:t>
    </dgm:pt>
    <dgm:pt modelId="{1272AD08-9D22-43EF-A936-885A603EEF7A}" type="sibTrans" cxnId="{A505D8A5-C5F8-4B9A-8419-1F45EA1618C4}">
      <dgm:prSet/>
      <dgm:spPr/>
      <dgm:t>
        <a:bodyPr/>
        <a:lstStyle/>
        <a:p>
          <a:pPr rtl="1"/>
          <a:endParaRPr lang="ar-SA" b="1">
            <a:cs typeface="+mj-cs"/>
          </a:endParaRPr>
        </a:p>
      </dgm:t>
    </dgm:pt>
    <dgm:pt modelId="{ECFBB5AA-8AD1-4229-BDFA-3F095C497A7E}">
      <dgm:prSet phldrT="[نص]" custT="1"/>
      <dgm:spPr/>
      <dgm:t>
        <a:bodyPr/>
        <a:lstStyle/>
        <a:p>
          <a:pPr rtl="1"/>
          <a:r>
            <a:rPr lang="ar-SA" sz="1600" b="1">
              <a:solidFill>
                <a:srgbClr val="002060"/>
              </a:solidFill>
              <a:cs typeface="+mj-cs"/>
            </a:rPr>
            <a:t>إعطاء قيمة</a:t>
          </a:r>
        </a:p>
      </dgm:t>
    </dgm:pt>
    <dgm:pt modelId="{2F0394D3-25E2-4F8C-9853-14B4C7E633BB}" type="parTrans" cxnId="{2FC1B3DA-9EFB-4345-83B8-E20DC31576B7}">
      <dgm:prSet/>
      <dgm:spPr/>
      <dgm:t>
        <a:bodyPr/>
        <a:lstStyle/>
        <a:p>
          <a:pPr rtl="1"/>
          <a:endParaRPr lang="ar-SA" b="1">
            <a:cs typeface="+mj-cs"/>
          </a:endParaRPr>
        </a:p>
      </dgm:t>
    </dgm:pt>
    <dgm:pt modelId="{1A82FA8E-B237-46C5-AAFA-CBCED5F65765}" type="sibTrans" cxnId="{2FC1B3DA-9EFB-4345-83B8-E20DC31576B7}">
      <dgm:prSet/>
      <dgm:spPr/>
      <dgm:t>
        <a:bodyPr/>
        <a:lstStyle/>
        <a:p>
          <a:pPr rtl="1"/>
          <a:endParaRPr lang="ar-SA" b="1">
            <a:cs typeface="+mj-cs"/>
          </a:endParaRPr>
        </a:p>
      </dgm:t>
    </dgm:pt>
    <dgm:pt modelId="{69F34F5E-7CF8-4A39-A0D5-E81BAA4BC88D}">
      <dgm:prSet phldrT="[نص]" custT="1"/>
      <dgm:spPr/>
      <dgm:t>
        <a:bodyPr/>
        <a:lstStyle/>
        <a:p>
          <a:pPr rtl="1"/>
          <a:r>
            <a:rPr lang="ar-SA" sz="1600" b="1">
              <a:solidFill>
                <a:srgbClr val="002060"/>
              </a:solidFill>
              <a:cs typeface="+mj-cs"/>
            </a:rPr>
            <a:t>الاستقبال</a:t>
          </a:r>
        </a:p>
      </dgm:t>
    </dgm:pt>
    <dgm:pt modelId="{A451957F-6D8F-4AE3-8ACF-2E246FA43889}" type="parTrans" cxnId="{AC9DF12B-3900-40AD-A248-E8D5F3033D03}">
      <dgm:prSet/>
      <dgm:spPr/>
      <dgm:t>
        <a:bodyPr/>
        <a:lstStyle/>
        <a:p>
          <a:pPr rtl="1"/>
          <a:endParaRPr lang="ar-SA" b="1">
            <a:cs typeface="+mj-cs"/>
          </a:endParaRPr>
        </a:p>
      </dgm:t>
    </dgm:pt>
    <dgm:pt modelId="{7A6EBFD2-5B6B-4B6B-A8BF-2B50A98DF5C9}" type="sibTrans" cxnId="{AC9DF12B-3900-40AD-A248-E8D5F3033D03}">
      <dgm:prSet/>
      <dgm:spPr/>
      <dgm:t>
        <a:bodyPr/>
        <a:lstStyle/>
        <a:p>
          <a:pPr rtl="1"/>
          <a:endParaRPr lang="ar-SA" b="1">
            <a:cs typeface="+mj-cs"/>
          </a:endParaRPr>
        </a:p>
      </dgm:t>
    </dgm:pt>
    <dgm:pt modelId="{3559E450-B93A-4B1B-A0E8-A6FDEF49DBF1}">
      <dgm:prSet custT="1"/>
      <dgm:spPr/>
      <dgm:t>
        <a:bodyPr/>
        <a:lstStyle/>
        <a:p>
          <a:pPr rtl="1"/>
          <a:r>
            <a:rPr lang="ar-SA" sz="1600" b="1">
              <a:solidFill>
                <a:srgbClr val="002060"/>
              </a:solidFill>
              <a:cs typeface="+mj-cs"/>
            </a:rPr>
            <a:t>الاستجابة</a:t>
          </a:r>
        </a:p>
      </dgm:t>
    </dgm:pt>
    <dgm:pt modelId="{A176E44C-ADD5-437B-833C-6DA242184C9D}" type="parTrans" cxnId="{53BFA9C0-510F-4C60-8E90-6FE96FD9E8FF}">
      <dgm:prSet/>
      <dgm:spPr/>
      <dgm:t>
        <a:bodyPr/>
        <a:lstStyle/>
        <a:p>
          <a:pPr rtl="1"/>
          <a:endParaRPr lang="ar-SA" b="1">
            <a:cs typeface="+mj-cs"/>
          </a:endParaRPr>
        </a:p>
      </dgm:t>
    </dgm:pt>
    <dgm:pt modelId="{510B4E24-D732-4C41-84CC-96D8217EF6D0}" type="sibTrans" cxnId="{53BFA9C0-510F-4C60-8E90-6FE96FD9E8FF}">
      <dgm:prSet/>
      <dgm:spPr/>
      <dgm:t>
        <a:bodyPr/>
        <a:lstStyle/>
        <a:p>
          <a:pPr rtl="1"/>
          <a:endParaRPr lang="ar-SA" b="1">
            <a:cs typeface="+mj-cs"/>
          </a:endParaRPr>
        </a:p>
      </dgm:t>
    </dgm:pt>
    <dgm:pt modelId="{20ABD8A8-0E53-4B17-ACA5-5C2CBCBCF9B9}">
      <dgm:prSet phldrT="[نص]" custT="1"/>
      <dgm:spPr/>
      <dgm:t>
        <a:bodyPr/>
        <a:lstStyle/>
        <a:p>
          <a:pPr rtl="1"/>
          <a:r>
            <a:rPr lang="ar-SA" sz="1600" b="1">
              <a:solidFill>
                <a:srgbClr val="002060"/>
              </a:solidFill>
              <a:cs typeface="+mj-cs"/>
            </a:rPr>
            <a:t>الوسم</a:t>
          </a:r>
          <a:r>
            <a:rPr lang="ar-SA" sz="1500" b="1">
              <a:solidFill>
                <a:srgbClr val="002060"/>
              </a:solidFill>
              <a:cs typeface="+mj-cs"/>
            </a:rPr>
            <a:t> </a:t>
          </a:r>
          <a:r>
            <a:rPr lang="ar-SA" sz="1600" b="1">
              <a:solidFill>
                <a:srgbClr val="002060"/>
              </a:solidFill>
              <a:cs typeface="+mj-cs"/>
            </a:rPr>
            <a:t>بالقيمة</a:t>
          </a:r>
        </a:p>
      </dgm:t>
    </dgm:pt>
    <dgm:pt modelId="{3F7A8E95-0B72-4327-9BAC-E82885CB0AD9}" type="parTrans" cxnId="{40668B62-7D57-4814-B274-17ED7E66531D}">
      <dgm:prSet/>
      <dgm:spPr/>
      <dgm:t>
        <a:bodyPr/>
        <a:lstStyle/>
        <a:p>
          <a:pPr rtl="1"/>
          <a:endParaRPr lang="ar-SA" b="1">
            <a:cs typeface="+mj-cs"/>
          </a:endParaRPr>
        </a:p>
      </dgm:t>
    </dgm:pt>
    <dgm:pt modelId="{F3CCDF55-D389-43B8-8363-D5CA53A24586}" type="sibTrans" cxnId="{40668B62-7D57-4814-B274-17ED7E66531D}">
      <dgm:prSet/>
      <dgm:spPr/>
      <dgm:t>
        <a:bodyPr/>
        <a:lstStyle/>
        <a:p>
          <a:pPr rtl="1"/>
          <a:endParaRPr lang="ar-SA" b="1">
            <a:cs typeface="+mj-cs"/>
          </a:endParaRPr>
        </a:p>
      </dgm:t>
    </dgm:pt>
    <dgm:pt modelId="{786D5775-6891-4295-99D1-73DE052625C8}" type="pres">
      <dgm:prSet presAssocID="{DBD9E803-E0C2-44B8-ABEA-B11E31C24E65}" presName="compositeShape" presStyleCnt="0">
        <dgm:presLayoutVars>
          <dgm:dir/>
          <dgm:resizeHandles/>
        </dgm:presLayoutVars>
      </dgm:prSet>
      <dgm:spPr/>
      <dgm:t>
        <a:bodyPr/>
        <a:lstStyle/>
        <a:p>
          <a:pPr rtl="1"/>
          <a:endParaRPr lang="ar-SA"/>
        </a:p>
      </dgm:t>
    </dgm:pt>
    <dgm:pt modelId="{2036E798-27CB-47E2-B635-043534019FD5}" type="pres">
      <dgm:prSet presAssocID="{DBD9E803-E0C2-44B8-ABEA-B11E31C24E65}" presName="pyramid" presStyleLbl="node1" presStyleIdx="0" presStyleCnt="1" custScaleX="129662" custScaleY="100000" custLinFactNeighborX="1640" custLinFactNeighborY="-9645"/>
      <dgm:spPr>
        <a:solidFill>
          <a:srgbClr val="002060"/>
        </a:solidFill>
      </dgm:spPr>
      <dgm:t>
        <a:bodyPr/>
        <a:lstStyle/>
        <a:p>
          <a:pPr rtl="1"/>
          <a:endParaRPr lang="ar-SA"/>
        </a:p>
      </dgm:t>
    </dgm:pt>
    <dgm:pt modelId="{6824080D-1315-4FCC-AD79-4171B8F03512}" type="pres">
      <dgm:prSet presAssocID="{DBD9E803-E0C2-44B8-ABEA-B11E31C24E65}" presName="theList" presStyleCnt="0"/>
      <dgm:spPr/>
    </dgm:pt>
    <dgm:pt modelId="{454765F6-F6F5-4D1C-943C-0794D67505A6}" type="pres">
      <dgm:prSet presAssocID="{0F7B94A0-ACCB-4FC2-BEDB-DA8EFA6DE762}" presName="aNode" presStyleLbl="fgAcc1" presStyleIdx="0" presStyleCnt="5" custLinFactY="100000" custLinFactNeighborX="6002" custLinFactNeighborY="170964">
        <dgm:presLayoutVars>
          <dgm:bulletEnabled val="1"/>
        </dgm:presLayoutVars>
      </dgm:prSet>
      <dgm:spPr/>
      <dgm:t>
        <a:bodyPr/>
        <a:lstStyle/>
        <a:p>
          <a:pPr rtl="1"/>
          <a:endParaRPr lang="ar-SA"/>
        </a:p>
      </dgm:t>
    </dgm:pt>
    <dgm:pt modelId="{EC4DE18A-A608-474F-B863-144232E8E887}" type="pres">
      <dgm:prSet presAssocID="{0F7B94A0-ACCB-4FC2-BEDB-DA8EFA6DE762}" presName="aSpace" presStyleCnt="0"/>
      <dgm:spPr/>
    </dgm:pt>
    <dgm:pt modelId="{19E5A39B-FCAC-491F-9F21-517FA5363442}" type="pres">
      <dgm:prSet presAssocID="{ECFBB5AA-8AD1-4229-BDFA-3F095C497A7E}" presName="aNode" presStyleLbl="fgAcc1" presStyleIdx="1" presStyleCnt="5" custLinFactY="125279" custLinFactNeighborX="6002" custLinFactNeighborY="200000">
        <dgm:presLayoutVars>
          <dgm:bulletEnabled val="1"/>
        </dgm:presLayoutVars>
      </dgm:prSet>
      <dgm:spPr/>
      <dgm:t>
        <a:bodyPr/>
        <a:lstStyle/>
        <a:p>
          <a:pPr rtl="1"/>
          <a:endParaRPr lang="ar-SA"/>
        </a:p>
      </dgm:t>
    </dgm:pt>
    <dgm:pt modelId="{2E195C51-A0EF-4A2B-A8A3-1C250044B7ED}" type="pres">
      <dgm:prSet presAssocID="{ECFBB5AA-8AD1-4229-BDFA-3F095C497A7E}" presName="aSpace" presStyleCnt="0"/>
      <dgm:spPr/>
    </dgm:pt>
    <dgm:pt modelId="{21215A72-0C72-4C4A-9219-9F992EF704FB}" type="pres">
      <dgm:prSet presAssocID="{3559E450-B93A-4B1B-A0E8-A6FDEF49DBF1}" presName="aNode" presStyleLbl="fgAcc1" presStyleIdx="2" presStyleCnt="5" custLinFactY="148819" custLinFactNeighborX="6002" custLinFactNeighborY="200000">
        <dgm:presLayoutVars>
          <dgm:bulletEnabled val="1"/>
        </dgm:presLayoutVars>
      </dgm:prSet>
      <dgm:spPr/>
      <dgm:t>
        <a:bodyPr/>
        <a:lstStyle/>
        <a:p>
          <a:pPr rtl="1"/>
          <a:endParaRPr lang="ar-SA"/>
        </a:p>
      </dgm:t>
    </dgm:pt>
    <dgm:pt modelId="{E7F5B45B-7C50-4E8E-AA7B-92D6A5EE4047}" type="pres">
      <dgm:prSet presAssocID="{3559E450-B93A-4B1B-A0E8-A6FDEF49DBF1}" presName="aSpace" presStyleCnt="0"/>
      <dgm:spPr/>
    </dgm:pt>
    <dgm:pt modelId="{6F21A274-C609-4877-A61D-E6AE3D5E696E}" type="pres">
      <dgm:prSet presAssocID="{69F34F5E-7CF8-4A39-A0D5-E81BAA4BC88D}" presName="aNode" presStyleLbl="fgAcc1" presStyleIdx="3" presStyleCnt="5" custLinFactY="170248" custLinFactNeighborX="6054" custLinFactNeighborY="200000">
        <dgm:presLayoutVars>
          <dgm:bulletEnabled val="1"/>
        </dgm:presLayoutVars>
      </dgm:prSet>
      <dgm:spPr/>
      <dgm:t>
        <a:bodyPr/>
        <a:lstStyle/>
        <a:p>
          <a:pPr rtl="1"/>
          <a:endParaRPr lang="ar-SA"/>
        </a:p>
      </dgm:t>
    </dgm:pt>
    <dgm:pt modelId="{FD8199F0-4945-4095-8228-0C230AF32006}" type="pres">
      <dgm:prSet presAssocID="{69F34F5E-7CF8-4A39-A0D5-E81BAA4BC88D}" presName="aSpace" presStyleCnt="0"/>
      <dgm:spPr/>
    </dgm:pt>
    <dgm:pt modelId="{368942AC-390C-40AC-B89C-02FB74F4C982}" type="pres">
      <dgm:prSet presAssocID="{20ABD8A8-0E53-4B17-ACA5-5C2CBCBCF9B9}" presName="aNode" presStyleLbl="fgAcc1" presStyleIdx="4" presStyleCnt="5" custLinFactY="-404063" custLinFactNeighborX="6002" custLinFactNeighborY="-500000">
        <dgm:presLayoutVars>
          <dgm:bulletEnabled val="1"/>
        </dgm:presLayoutVars>
      </dgm:prSet>
      <dgm:spPr/>
      <dgm:t>
        <a:bodyPr/>
        <a:lstStyle/>
        <a:p>
          <a:pPr rtl="1"/>
          <a:endParaRPr lang="ar-SA"/>
        </a:p>
      </dgm:t>
    </dgm:pt>
    <dgm:pt modelId="{B6E12EA7-9908-4437-94B5-4E94AB7C617B}" type="pres">
      <dgm:prSet presAssocID="{20ABD8A8-0E53-4B17-ACA5-5C2CBCBCF9B9}" presName="aSpace" presStyleCnt="0"/>
      <dgm:spPr/>
    </dgm:pt>
  </dgm:ptLst>
  <dgm:cxnLst>
    <dgm:cxn modelId="{4311909F-23A5-45AA-8F15-075CD0267036}" type="presOf" srcId="{69F34F5E-7CF8-4A39-A0D5-E81BAA4BC88D}" destId="{6F21A274-C609-4877-A61D-E6AE3D5E696E}" srcOrd="0" destOrd="0" presId="urn:microsoft.com/office/officeart/2005/8/layout/pyramid2"/>
    <dgm:cxn modelId="{40668B62-7D57-4814-B274-17ED7E66531D}" srcId="{DBD9E803-E0C2-44B8-ABEA-B11E31C24E65}" destId="{20ABD8A8-0E53-4B17-ACA5-5C2CBCBCF9B9}" srcOrd="4" destOrd="0" parTransId="{3F7A8E95-0B72-4327-9BAC-E82885CB0AD9}" sibTransId="{F3CCDF55-D389-43B8-8363-D5CA53A24586}"/>
    <dgm:cxn modelId="{AC9DF12B-3900-40AD-A248-E8D5F3033D03}" srcId="{DBD9E803-E0C2-44B8-ABEA-B11E31C24E65}" destId="{69F34F5E-7CF8-4A39-A0D5-E81BAA4BC88D}" srcOrd="3" destOrd="0" parTransId="{A451957F-6D8F-4AE3-8ACF-2E246FA43889}" sibTransId="{7A6EBFD2-5B6B-4B6B-A8BF-2B50A98DF5C9}"/>
    <dgm:cxn modelId="{A505D8A5-C5F8-4B9A-8419-1F45EA1618C4}" srcId="{DBD9E803-E0C2-44B8-ABEA-B11E31C24E65}" destId="{0F7B94A0-ACCB-4FC2-BEDB-DA8EFA6DE762}" srcOrd="0" destOrd="0" parTransId="{101EEC68-CD0C-4211-88A4-0540BC99DEA6}" sibTransId="{1272AD08-9D22-43EF-A936-885A603EEF7A}"/>
    <dgm:cxn modelId="{D2997C07-D2B5-4408-AC93-3879A3656580}" type="presOf" srcId="{DBD9E803-E0C2-44B8-ABEA-B11E31C24E65}" destId="{786D5775-6891-4295-99D1-73DE052625C8}" srcOrd="0" destOrd="0" presId="urn:microsoft.com/office/officeart/2005/8/layout/pyramid2"/>
    <dgm:cxn modelId="{FC1FC5A8-7CAD-4771-BE86-C07E512FB54A}" type="presOf" srcId="{3559E450-B93A-4B1B-A0E8-A6FDEF49DBF1}" destId="{21215A72-0C72-4C4A-9219-9F992EF704FB}" srcOrd="0" destOrd="0" presId="urn:microsoft.com/office/officeart/2005/8/layout/pyramid2"/>
    <dgm:cxn modelId="{82C74A27-8E82-4576-BCC9-F001BFA0E545}" type="presOf" srcId="{20ABD8A8-0E53-4B17-ACA5-5C2CBCBCF9B9}" destId="{368942AC-390C-40AC-B89C-02FB74F4C982}" srcOrd="0" destOrd="0" presId="urn:microsoft.com/office/officeart/2005/8/layout/pyramid2"/>
    <dgm:cxn modelId="{265EF5EF-B064-43A6-A9D6-4F76B1C78103}" type="presOf" srcId="{ECFBB5AA-8AD1-4229-BDFA-3F095C497A7E}" destId="{19E5A39B-FCAC-491F-9F21-517FA5363442}" srcOrd="0" destOrd="0" presId="urn:microsoft.com/office/officeart/2005/8/layout/pyramid2"/>
    <dgm:cxn modelId="{014E929D-FB7A-44F5-904F-8395A305803A}" type="presOf" srcId="{0F7B94A0-ACCB-4FC2-BEDB-DA8EFA6DE762}" destId="{454765F6-F6F5-4D1C-943C-0794D67505A6}" srcOrd="0" destOrd="0" presId="urn:microsoft.com/office/officeart/2005/8/layout/pyramid2"/>
    <dgm:cxn modelId="{53BFA9C0-510F-4C60-8E90-6FE96FD9E8FF}" srcId="{DBD9E803-E0C2-44B8-ABEA-B11E31C24E65}" destId="{3559E450-B93A-4B1B-A0E8-A6FDEF49DBF1}" srcOrd="2" destOrd="0" parTransId="{A176E44C-ADD5-437B-833C-6DA242184C9D}" sibTransId="{510B4E24-D732-4C41-84CC-96D8217EF6D0}"/>
    <dgm:cxn modelId="{2FC1B3DA-9EFB-4345-83B8-E20DC31576B7}" srcId="{DBD9E803-E0C2-44B8-ABEA-B11E31C24E65}" destId="{ECFBB5AA-8AD1-4229-BDFA-3F095C497A7E}" srcOrd="1" destOrd="0" parTransId="{2F0394D3-25E2-4F8C-9853-14B4C7E633BB}" sibTransId="{1A82FA8E-B237-46C5-AAFA-CBCED5F65765}"/>
    <dgm:cxn modelId="{AA28D5C0-4D29-45AF-92DC-1F5B22564F32}" type="presParOf" srcId="{786D5775-6891-4295-99D1-73DE052625C8}" destId="{2036E798-27CB-47E2-B635-043534019FD5}" srcOrd="0" destOrd="0" presId="urn:microsoft.com/office/officeart/2005/8/layout/pyramid2"/>
    <dgm:cxn modelId="{C4E30831-F463-4388-B4E6-6B263DCAE1B0}" type="presParOf" srcId="{786D5775-6891-4295-99D1-73DE052625C8}" destId="{6824080D-1315-4FCC-AD79-4171B8F03512}" srcOrd="1" destOrd="0" presId="urn:microsoft.com/office/officeart/2005/8/layout/pyramid2"/>
    <dgm:cxn modelId="{44F6F888-CA2F-44E0-A518-DA99F445B178}" type="presParOf" srcId="{6824080D-1315-4FCC-AD79-4171B8F03512}" destId="{454765F6-F6F5-4D1C-943C-0794D67505A6}" srcOrd="0" destOrd="0" presId="urn:microsoft.com/office/officeart/2005/8/layout/pyramid2"/>
    <dgm:cxn modelId="{FB41A816-57BD-4491-965B-58D7AC6E12F3}" type="presParOf" srcId="{6824080D-1315-4FCC-AD79-4171B8F03512}" destId="{EC4DE18A-A608-474F-B863-144232E8E887}" srcOrd="1" destOrd="0" presId="urn:microsoft.com/office/officeart/2005/8/layout/pyramid2"/>
    <dgm:cxn modelId="{505B5A3C-2511-40CF-82D6-F7B3A6D671C0}" type="presParOf" srcId="{6824080D-1315-4FCC-AD79-4171B8F03512}" destId="{19E5A39B-FCAC-491F-9F21-517FA5363442}" srcOrd="2" destOrd="0" presId="urn:microsoft.com/office/officeart/2005/8/layout/pyramid2"/>
    <dgm:cxn modelId="{90F1393B-CF94-4D92-91C2-3210F49AB711}" type="presParOf" srcId="{6824080D-1315-4FCC-AD79-4171B8F03512}" destId="{2E195C51-A0EF-4A2B-A8A3-1C250044B7ED}" srcOrd="3" destOrd="0" presId="urn:microsoft.com/office/officeart/2005/8/layout/pyramid2"/>
    <dgm:cxn modelId="{C08B2062-AB9C-4CE3-88A2-C2DA5647F087}" type="presParOf" srcId="{6824080D-1315-4FCC-AD79-4171B8F03512}" destId="{21215A72-0C72-4C4A-9219-9F992EF704FB}" srcOrd="4" destOrd="0" presId="urn:microsoft.com/office/officeart/2005/8/layout/pyramid2"/>
    <dgm:cxn modelId="{A3AA02CC-5452-419A-8E1B-C51D04B6C0C2}" type="presParOf" srcId="{6824080D-1315-4FCC-AD79-4171B8F03512}" destId="{E7F5B45B-7C50-4E8E-AA7B-92D6A5EE4047}" srcOrd="5" destOrd="0" presId="urn:microsoft.com/office/officeart/2005/8/layout/pyramid2"/>
    <dgm:cxn modelId="{BA01ACA0-9718-438F-B43F-0F7C532E49B6}" type="presParOf" srcId="{6824080D-1315-4FCC-AD79-4171B8F03512}" destId="{6F21A274-C609-4877-A61D-E6AE3D5E696E}" srcOrd="6" destOrd="0" presId="urn:microsoft.com/office/officeart/2005/8/layout/pyramid2"/>
    <dgm:cxn modelId="{3B8AD92F-D3BE-45C0-B2E7-1D081A5EC9ED}" type="presParOf" srcId="{6824080D-1315-4FCC-AD79-4171B8F03512}" destId="{FD8199F0-4945-4095-8228-0C230AF32006}" srcOrd="7" destOrd="0" presId="urn:microsoft.com/office/officeart/2005/8/layout/pyramid2"/>
    <dgm:cxn modelId="{8FBC93BE-ADA2-480A-A5A6-A6ED2B58A109}" type="presParOf" srcId="{6824080D-1315-4FCC-AD79-4171B8F03512}" destId="{368942AC-390C-40AC-B89C-02FB74F4C982}" srcOrd="8" destOrd="0" presId="urn:microsoft.com/office/officeart/2005/8/layout/pyramid2"/>
    <dgm:cxn modelId="{8B6D9A98-5463-48F0-895C-11C2AFB6AF82}" type="presParOf" srcId="{6824080D-1315-4FCC-AD79-4171B8F03512}" destId="{B6E12EA7-9908-4437-94B5-4E94AB7C617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FEDCD7-D3E6-486F-9433-D0A462A0946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97749C9B-FB3A-4EE7-A220-2A7DAB53EDB7}">
      <dgm:prSet phldrT="[نص]"/>
      <dgm:spPr/>
      <dgm:t>
        <a:bodyPr/>
        <a:lstStyle/>
        <a:p>
          <a:pPr rtl="1"/>
          <a:r>
            <a:rPr lang="ar-SA" b="1"/>
            <a:t>الأهداف السلوكية</a:t>
          </a:r>
        </a:p>
      </dgm:t>
    </dgm:pt>
    <dgm:pt modelId="{056FCC1F-8C99-463D-95AC-CB392233CD40}" type="parTrans" cxnId="{AAA6CA50-8F44-47D7-81C3-AD0E6D826385}">
      <dgm:prSet/>
      <dgm:spPr/>
      <dgm:t>
        <a:bodyPr/>
        <a:lstStyle/>
        <a:p>
          <a:pPr rtl="1"/>
          <a:endParaRPr lang="ar-SA" b="1"/>
        </a:p>
      </dgm:t>
    </dgm:pt>
    <dgm:pt modelId="{7AE5C09A-7147-418C-9ECC-12431C64F9B1}" type="sibTrans" cxnId="{AAA6CA50-8F44-47D7-81C3-AD0E6D826385}">
      <dgm:prSet/>
      <dgm:spPr/>
      <dgm:t>
        <a:bodyPr/>
        <a:lstStyle/>
        <a:p>
          <a:pPr rtl="1"/>
          <a:endParaRPr lang="ar-SA" b="1"/>
        </a:p>
      </dgm:t>
    </dgm:pt>
    <dgm:pt modelId="{9255CFBB-2B9B-4320-8F6A-2704E03735F9}">
      <dgm:prSet phldrT="[نص]"/>
      <dgm:spPr/>
      <dgm:t>
        <a:bodyPr/>
        <a:lstStyle/>
        <a:p>
          <a:pPr rtl="1"/>
          <a:r>
            <a:rPr lang="ar-SA" b="1"/>
            <a:t>معرفية</a:t>
          </a:r>
        </a:p>
      </dgm:t>
    </dgm:pt>
    <dgm:pt modelId="{8DDE3568-42DA-4DCA-84FE-4C4F0EB61756}" type="parTrans" cxnId="{BDFD07B1-5976-4BB1-808A-3A4EBD237185}">
      <dgm:prSet/>
      <dgm:spPr/>
      <dgm:t>
        <a:bodyPr/>
        <a:lstStyle/>
        <a:p>
          <a:pPr rtl="1"/>
          <a:endParaRPr lang="ar-SA" b="1"/>
        </a:p>
      </dgm:t>
    </dgm:pt>
    <dgm:pt modelId="{AE3251C8-6F3D-4AFB-96CE-FBB890A3D3CF}" type="sibTrans" cxnId="{BDFD07B1-5976-4BB1-808A-3A4EBD237185}">
      <dgm:prSet/>
      <dgm:spPr/>
      <dgm:t>
        <a:bodyPr/>
        <a:lstStyle/>
        <a:p>
          <a:pPr rtl="1"/>
          <a:endParaRPr lang="ar-SA" b="1"/>
        </a:p>
      </dgm:t>
    </dgm:pt>
    <dgm:pt modelId="{91ABBFFA-1B60-445E-B307-7548E4A3BEA4}">
      <dgm:prSet phldrT="[نص]"/>
      <dgm:spPr/>
      <dgm:t>
        <a:bodyPr/>
        <a:lstStyle/>
        <a:p>
          <a:pPr rtl="1"/>
          <a:r>
            <a:rPr lang="ar-SA" b="1"/>
            <a:t>وجدانية</a:t>
          </a:r>
        </a:p>
      </dgm:t>
    </dgm:pt>
    <dgm:pt modelId="{E5772870-0CD7-495E-9129-328E928B9FB0}" type="parTrans" cxnId="{50B5DB0F-F167-4DDF-9039-19652450B656}">
      <dgm:prSet/>
      <dgm:spPr/>
      <dgm:t>
        <a:bodyPr/>
        <a:lstStyle/>
        <a:p>
          <a:pPr rtl="1"/>
          <a:endParaRPr lang="ar-SA" b="1"/>
        </a:p>
      </dgm:t>
    </dgm:pt>
    <dgm:pt modelId="{6BBAE508-8ABF-4D68-9C9C-13D5A487A88D}" type="sibTrans" cxnId="{50B5DB0F-F167-4DDF-9039-19652450B656}">
      <dgm:prSet/>
      <dgm:spPr/>
      <dgm:t>
        <a:bodyPr/>
        <a:lstStyle/>
        <a:p>
          <a:pPr rtl="1"/>
          <a:endParaRPr lang="ar-SA" b="1"/>
        </a:p>
      </dgm:t>
    </dgm:pt>
    <dgm:pt modelId="{FF4E4C0A-D0C3-4B7F-B5E2-E97F158A6446}">
      <dgm:prSet phldrT="[نص]"/>
      <dgm:spPr/>
      <dgm:t>
        <a:bodyPr/>
        <a:lstStyle/>
        <a:p>
          <a:pPr rtl="1"/>
          <a:r>
            <a:rPr lang="ar-SA" b="1"/>
            <a:t>حركية</a:t>
          </a:r>
        </a:p>
      </dgm:t>
    </dgm:pt>
    <dgm:pt modelId="{D76A96CF-346A-4A8E-8470-C7FA39FF2F9B}" type="parTrans" cxnId="{D614AF93-95EA-4221-9F52-227B4D4BAD93}">
      <dgm:prSet/>
      <dgm:spPr/>
      <dgm:t>
        <a:bodyPr/>
        <a:lstStyle/>
        <a:p>
          <a:pPr rtl="1"/>
          <a:endParaRPr lang="ar-SA" b="1"/>
        </a:p>
      </dgm:t>
    </dgm:pt>
    <dgm:pt modelId="{B0E6BD30-5E53-428F-88D1-18A058059B61}" type="sibTrans" cxnId="{D614AF93-95EA-4221-9F52-227B4D4BAD93}">
      <dgm:prSet/>
      <dgm:spPr/>
      <dgm:t>
        <a:bodyPr/>
        <a:lstStyle/>
        <a:p>
          <a:pPr rtl="1"/>
          <a:endParaRPr lang="ar-SA" b="1"/>
        </a:p>
      </dgm:t>
    </dgm:pt>
    <dgm:pt modelId="{00CBFD46-7A2D-4468-BF85-425EB1ACCFAB}" type="pres">
      <dgm:prSet presAssocID="{20FEDCD7-D3E6-486F-9433-D0A462A09469}" presName="Name0" presStyleCnt="0">
        <dgm:presLayoutVars>
          <dgm:chMax val="1"/>
          <dgm:dir/>
          <dgm:animLvl val="ctr"/>
          <dgm:resizeHandles val="exact"/>
        </dgm:presLayoutVars>
      </dgm:prSet>
      <dgm:spPr/>
      <dgm:t>
        <a:bodyPr/>
        <a:lstStyle/>
        <a:p>
          <a:pPr rtl="1"/>
          <a:endParaRPr lang="ar-SA"/>
        </a:p>
      </dgm:t>
    </dgm:pt>
    <dgm:pt modelId="{6442F39C-A6BB-40CA-BE2C-E5AB0DB26E00}" type="pres">
      <dgm:prSet presAssocID="{97749C9B-FB3A-4EE7-A220-2A7DAB53EDB7}" presName="centerShape" presStyleLbl="node0" presStyleIdx="0" presStyleCnt="1"/>
      <dgm:spPr/>
      <dgm:t>
        <a:bodyPr/>
        <a:lstStyle/>
        <a:p>
          <a:pPr rtl="1"/>
          <a:endParaRPr lang="ar-SA"/>
        </a:p>
      </dgm:t>
    </dgm:pt>
    <dgm:pt modelId="{9BFC514B-FD66-45D4-A6AD-5BC74C9F51E2}" type="pres">
      <dgm:prSet presAssocID="{9255CFBB-2B9B-4320-8F6A-2704E03735F9}" presName="node" presStyleLbl="node1" presStyleIdx="0" presStyleCnt="3">
        <dgm:presLayoutVars>
          <dgm:bulletEnabled val="1"/>
        </dgm:presLayoutVars>
      </dgm:prSet>
      <dgm:spPr/>
      <dgm:t>
        <a:bodyPr/>
        <a:lstStyle/>
        <a:p>
          <a:pPr rtl="1"/>
          <a:endParaRPr lang="ar-SA"/>
        </a:p>
      </dgm:t>
    </dgm:pt>
    <dgm:pt modelId="{D2E28E81-483A-4A60-B7B6-57FB167B5AEC}" type="pres">
      <dgm:prSet presAssocID="{9255CFBB-2B9B-4320-8F6A-2704E03735F9}" presName="dummy" presStyleCnt="0"/>
      <dgm:spPr/>
    </dgm:pt>
    <dgm:pt modelId="{47734E45-5AC3-4B87-AFBF-7B25C02943C1}" type="pres">
      <dgm:prSet presAssocID="{AE3251C8-6F3D-4AFB-96CE-FBB890A3D3CF}" presName="sibTrans" presStyleLbl="sibTrans2D1" presStyleIdx="0" presStyleCnt="3"/>
      <dgm:spPr/>
      <dgm:t>
        <a:bodyPr/>
        <a:lstStyle/>
        <a:p>
          <a:pPr rtl="1"/>
          <a:endParaRPr lang="ar-SA"/>
        </a:p>
      </dgm:t>
    </dgm:pt>
    <dgm:pt modelId="{DEE56701-D226-44DD-B16B-7A6C8E22013C}" type="pres">
      <dgm:prSet presAssocID="{91ABBFFA-1B60-445E-B307-7548E4A3BEA4}" presName="node" presStyleLbl="node1" presStyleIdx="1" presStyleCnt="3">
        <dgm:presLayoutVars>
          <dgm:bulletEnabled val="1"/>
        </dgm:presLayoutVars>
      </dgm:prSet>
      <dgm:spPr/>
      <dgm:t>
        <a:bodyPr/>
        <a:lstStyle/>
        <a:p>
          <a:pPr rtl="1"/>
          <a:endParaRPr lang="ar-SA"/>
        </a:p>
      </dgm:t>
    </dgm:pt>
    <dgm:pt modelId="{DDA7BA57-8997-43F4-9C1B-BE6A6A2AD01D}" type="pres">
      <dgm:prSet presAssocID="{91ABBFFA-1B60-445E-B307-7548E4A3BEA4}" presName="dummy" presStyleCnt="0"/>
      <dgm:spPr/>
    </dgm:pt>
    <dgm:pt modelId="{43D13D0C-73F2-40CA-ADB5-B1D8369A9FAD}" type="pres">
      <dgm:prSet presAssocID="{6BBAE508-8ABF-4D68-9C9C-13D5A487A88D}" presName="sibTrans" presStyleLbl="sibTrans2D1" presStyleIdx="1" presStyleCnt="3"/>
      <dgm:spPr/>
      <dgm:t>
        <a:bodyPr/>
        <a:lstStyle/>
        <a:p>
          <a:pPr rtl="1"/>
          <a:endParaRPr lang="ar-SA"/>
        </a:p>
      </dgm:t>
    </dgm:pt>
    <dgm:pt modelId="{F3D13DC7-4423-4817-9248-F83CC0FE2590}" type="pres">
      <dgm:prSet presAssocID="{FF4E4C0A-D0C3-4B7F-B5E2-E97F158A6446}" presName="node" presStyleLbl="node1" presStyleIdx="2" presStyleCnt="3">
        <dgm:presLayoutVars>
          <dgm:bulletEnabled val="1"/>
        </dgm:presLayoutVars>
      </dgm:prSet>
      <dgm:spPr/>
      <dgm:t>
        <a:bodyPr/>
        <a:lstStyle/>
        <a:p>
          <a:pPr rtl="1"/>
          <a:endParaRPr lang="ar-SA"/>
        </a:p>
      </dgm:t>
    </dgm:pt>
    <dgm:pt modelId="{EDA54638-E5FF-4A78-A32A-F54EB7BB9EA7}" type="pres">
      <dgm:prSet presAssocID="{FF4E4C0A-D0C3-4B7F-B5E2-E97F158A6446}" presName="dummy" presStyleCnt="0"/>
      <dgm:spPr/>
    </dgm:pt>
    <dgm:pt modelId="{94C331AD-88FB-4858-8E05-F9BF4BA5C5CA}" type="pres">
      <dgm:prSet presAssocID="{B0E6BD30-5E53-428F-88D1-18A058059B61}" presName="sibTrans" presStyleLbl="sibTrans2D1" presStyleIdx="2" presStyleCnt="3"/>
      <dgm:spPr/>
      <dgm:t>
        <a:bodyPr/>
        <a:lstStyle/>
        <a:p>
          <a:pPr rtl="1"/>
          <a:endParaRPr lang="ar-SA"/>
        </a:p>
      </dgm:t>
    </dgm:pt>
  </dgm:ptLst>
  <dgm:cxnLst>
    <dgm:cxn modelId="{D614AF93-95EA-4221-9F52-227B4D4BAD93}" srcId="{97749C9B-FB3A-4EE7-A220-2A7DAB53EDB7}" destId="{FF4E4C0A-D0C3-4B7F-B5E2-E97F158A6446}" srcOrd="2" destOrd="0" parTransId="{D76A96CF-346A-4A8E-8470-C7FA39FF2F9B}" sibTransId="{B0E6BD30-5E53-428F-88D1-18A058059B61}"/>
    <dgm:cxn modelId="{61E71DE0-DEB8-48EC-A12F-5CED16408D42}" type="presOf" srcId="{6BBAE508-8ABF-4D68-9C9C-13D5A487A88D}" destId="{43D13D0C-73F2-40CA-ADB5-B1D8369A9FAD}" srcOrd="0" destOrd="0" presId="urn:microsoft.com/office/officeart/2005/8/layout/radial6"/>
    <dgm:cxn modelId="{01F5E9D6-7478-40BF-9561-4FE5D8A3D0C4}" type="presOf" srcId="{AE3251C8-6F3D-4AFB-96CE-FBB890A3D3CF}" destId="{47734E45-5AC3-4B87-AFBF-7B25C02943C1}" srcOrd="0" destOrd="0" presId="urn:microsoft.com/office/officeart/2005/8/layout/radial6"/>
    <dgm:cxn modelId="{FE9C37C9-1CEE-4D9D-B8EF-32BF3434585C}" type="presOf" srcId="{20FEDCD7-D3E6-486F-9433-D0A462A09469}" destId="{00CBFD46-7A2D-4468-BF85-425EB1ACCFAB}" srcOrd="0" destOrd="0" presId="urn:microsoft.com/office/officeart/2005/8/layout/radial6"/>
    <dgm:cxn modelId="{656E728C-4C37-430B-96B0-DF3695F1F06A}" type="presOf" srcId="{FF4E4C0A-D0C3-4B7F-B5E2-E97F158A6446}" destId="{F3D13DC7-4423-4817-9248-F83CC0FE2590}" srcOrd="0" destOrd="0" presId="urn:microsoft.com/office/officeart/2005/8/layout/radial6"/>
    <dgm:cxn modelId="{BDFD07B1-5976-4BB1-808A-3A4EBD237185}" srcId="{97749C9B-FB3A-4EE7-A220-2A7DAB53EDB7}" destId="{9255CFBB-2B9B-4320-8F6A-2704E03735F9}" srcOrd="0" destOrd="0" parTransId="{8DDE3568-42DA-4DCA-84FE-4C4F0EB61756}" sibTransId="{AE3251C8-6F3D-4AFB-96CE-FBB890A3D3CF}"/>
    <dgm:cxn modelId="{99ACA2B5-ADF9-4C6F-AEDC-D4C5E6E7D6EC}" type="presOf" srcId="{91ABBFFA-1B60-445E-B307-7548E4A3BEA4}" destId="{DEE56701-D226-44DD-B16B-7A6C8E22013C}" srcOrd="0" destOrd="0" presId="urn:microsoft.com/office/officeart/2005/8/layout/radial6"/>
    <dgm:cxn modelId="{949D33FA-D879-414D-8690-63BAEDE49AE1}" type="presOf" srcId="{B0E6BD30-5E53-428F-88D1-18A058059B61}" destId="{94C331AD-88FB-4858-8E05-F9BF4BA5C5CA}" srcOrd="0" destOrd="0" presId="urn:microsoft.com/office/officeart/2005/8/layout/radial6"/>
    <dgm:cxn modelId="{50B5DB0F-F167-4DDF-9039-19652450B656}" srcId="{97749C9B-FB3A-4EE7-A220-2A7DAB53EDB7}" destId="{91ABBFFA-1B60-445E-B307-7548E4A3BEA4}" srcOrd="1" destOrd="0" parTransId="{E5772870-0CD7-495E-9129-328E928B9FB0}" sibTransId="{6BBAE508-8ABF-4D68-9C9C-13D5A487A88D}"/>
    <dgm:cxn modelId="{63265FE6-FFD5-4557-A7C8-EA50F04A0636}" type="presOf" srcId="{97749C9B-FB3A-4EE7-A220-2A7DAB53EDB7}" destId="{6442F39C-A6BB-40CA-BE2C-E5AB0DB26E00}" srcOrd="0" destOrd="0" presId="urn:microsoft.com/office/officeart/2005/8/layout/radial6"/>
    <dgm:cxn modelId="{AAA6CA50-8F44-47D7-81C3-AD0E6D826385}" srcId="{20FEDCD7-D3E6-486F-9433-D0A462A09469}" destId="{97749C9B-FB3A-4EE7-A220-2A7DAB53EDB7}" srcOrd="0" destOrd="0" parTransId="{056FCC1F-8C99-463D-95AC-CB392233CD40}" sibTransId="{7AE5C09A-7147-418C-9ECC-12431C64F9B1}"/>
    <dgm:cxn modelId="{67475AAF-8397-43AB-8484-9CBD2E8CCEB6}" type="presOf" srcId="{9255CFBB-2B9B-4320-8F6A-2704E03735F9}" destId="{9BFC514B-FD66-45D4-A6AD-5BC74C9F51E2}" srcOrd="0" destOrd="0" presId="urn:microsoft.com/office/officeart/2005/8/layout/radial6"/>
    <dgm:cxn modelId="{BB491649-A619-4F97-8995-72F23B15A0CD}" type="presParOf" srcId="{00CBFD46-7A2D-4468-BF85-425EB1ACCFAB}" destId="{6442F39C-A6BB-40CA-BE2C-E5AB0DB26E00}" srcOrd="0" destOrd="0" presId="urn:microsoft.com/office/officeart/2005/8/layout/radial6"/>
    <dgm:cxn modelId="{B83BB564-1774-471D-9CFB-044605A3D84D}" type="presParOf" srcId="{00CBFD46-7A2D-4468-BF85-425EB1ACCFAB}" destId="{9BFC514B-FD66-45D4-A6AD-5BC74C9F51E2}" srcOrd="1" destOrd="0" presId="urn:microsoft.com/office/officeart/2005/8/layout/radial6"/>
    <dgm:cxn modelId="{8CC1C8CC-546C-4252-B9B1-6C0BD7B4BB3B}" type="presParOf" srcId="{00CBFD46-7A2D-4468-BF85-425EB1ACCFAB}" destId="{D2E28E81-483A-4A60-B7B6-57FB167B5AEC}" srcOrd="2" destOrd="0" presId="urn:microsoft.com/office/officeart/2005/8/layout/radial6"/>
    <dgm:cxn modelId="{65068EF8-84C0-4F37-BA28-D21CF0F46310}" type="presParOf" srcId="{00CBFD46-7A2D-4468-BF85-425EB1ACCFAB}" destId="{47734E45-5AC3-4B87-AFBF-7B25C02943C1}" srcOrd="3" destOrd="0" presId="urn:microsoft.com/office/officeart/2005/8/layout/radial6"/>
    <dgm:cxn modelId="{5383A385-EAB4-46C3-B7E0-FF03A57C0936}" type="presParOf" srcId="{00CBFD46-7A2D-4468-BF85-425EB1ACCFAB}" destId="{DEE56701-D226-44DD-B16B-7A6C8E22013C}" srcOrd="4" destOrd="0" presId="urn:microsoft.com/office/officeart/2005/8/layout/radial6"/>
    <dgm:cxn modelId="{6D64120E-DA72-4E08-BFCE-D3E17FA57963}" type="presParOf" srcId="{00CBFD46-7A2D-4468-BF85-425EB1ACCFAB}" destId="{DDA7BA57-8997-43F4-9C1B-BE6A6A2AD01D}" srcOrd="5" destOrd="0" presId="urn:microsoft.com/office/officeart/2005/8/layout/radial6"/>
    <dgm:cxn modelId="{FA569B37-79D1-460A-818A-F04D59982F7D}" type="presParOf" srcId="{00CBFD46-7A2D-4468-BF85-425EB1ACCFAB}" destId="{43D13D0C-73F2-40CA-ADB5-B1D8369A9FAD}" srcOrd="6" destOrd="0" presId="urn:microsoft.com/office/officeart/2005/8/layout/radial6"/>
    <dgm:cxn modelId="{4DFA2F82-C30B-4717-8980-267CC3BA5CB7}" type="presParOf" srcId="{00CBFD46-7A2D-4468-BF85-425EB1ACCFAB}" destId="{F3D13DC7-4423-4817-9248-F83CC0FE2590}" srcOrd="7" destOrd="0" presId="urn:microsoft.com/office/officeart/2005/8/layout/radial6"/>
    <dgm:cxn modelId="{8C1F35B4-1DB0-4244-9E47-6D7A3FCB5CB2}" type="presParOf" srcId="{00CBFD46-7A2D-4468-BF85-425EB1ACCFAB}" destId="{EDA54638-E5FF-4A78-A32A-F54EB7BB9EA7}" srcOrd="8" destOrd="0" presId="urn:microsoft.com/office/officeart/2005/8/layout/radial6"/>
    <dgm:cxn modelId="{D64E8608-C96E-4A25-A131-ECF2162C98A2}" type="presParOf" srcId="{00CBFD46-7A2D-4468-BF85-425EB1ACCFAB}" destId="{94C331AD-88FB-4858-8E05-F9BF4BA5C5CA}" srcOrd="9"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3B7ABF-C51B-4570-9BA2-A9DDA3A2B7D8}" type="doc">
      <dgm:prSet loTypeId="urn:microsoft.com/office/officeart/2005/8/layout/pyramid2" loCatId="pyramid" qsTypeId="urn:microsoft.com/office/officeart/2005/8/quickstyle/3d3" qsCatId="3D" csTypeId="urn:microsoft.com/office/officeart/2005/8/colors/accent0_3" csCatId="mainScheme" phldr="1"/>
      <dgm:spPr/>
    </dgm:pt>
    <dgm:pt modelId="{C45D036C-1C78-4441-8C02-3A5033DF449B}">
      <dgm:prSet phldrT="[نص]" custT="1"/>
      <dgm:spPr/>
      <dgm:t>
        <a:bodyPr/>
        <a:lstStyle/>
        <a:p>
          <a:pPr rtl="1"/>
          <a:r>
            <a:rPr lang="ar-SA" sz="3600" b="1" dirty="0" smtClean="0">
              <a:cs typeface="AL-Mohanad Bold" pitchFamily="2" charset="-78"/>
            </a:rPr>
            <a:t>تقويم</a:t>
          </a:r>
          <a:endParaRPr lang="ar-SA" sz="3600" b="1" dirty="0">
            <a:cs typeface="AL-Mohanad Bold" pitchFamily="2" charset="-78"/>
          </a:endParaRPr>
        </a:p>
      </dgm:t>
    </dgm:pt>
    <dgm:pt modelId="{5095035A-C576-464F-9C88-7A7854194657}" type="parTrans" cxnId="{A5595EFA-F91A-4E37-B6AC-D29723584E34}">
      <dgm:prSet/>
      <dgm:spPr/>
      <dgm:t>
        <a:bodyPr/>
        <a:lstStyle/>
        <a:p>
          <a:pPr rtl="1"/>
          <a:endParaRPr lang="ar-SA" sz="5400">
            <a:cs typeface="AL-Mohanad Bold" pitchFamily="2" charset="-78"/>
          </a:endParaRPr>
        </a:p>
      </dgm:t>
    </dgm:pt>
    <dgm:pt modelId="{FBE9DCA7-1774-4F49-BCD9-5101D3A3A048}" type="sibTrans" cxnId="{A5595EFA-F91A-4E37-B6AC-D29723584E34}">
      <dgm:prSet/>
      <dgm:spPr/>
      <dgm:t>
        <a:bodyPr/>
        <a:lstStyle/>
        <a:p>
          <a:pPr rtl="1"/>
          <a:endParaRPr lang="ar-SA" sz="5400">
            <a:cs typeface="AL-Mohanad Bold" pitchFamily="2" charset="-78"/>
          </a:endParaRPr>
        </a:p>
      </dgm:t>
    </dgm:pt>
    <dgm:pt modelId="{8D62EA41-DD16-4939-8813-0B4C2375FC75}">
      <dgm:prSet phldrT="[نص]" custT="1"/>
      <dgm:spPr/>
      <dgm:t>
        <a:bodyPr/>
        <a:lstStyle/>
        <a:p>
          <a:pPr rtl="1"/>
          <a:r>
            <a:rPr lang="ar-SA" sz="3600" b="1" dirty="0" smtClean="0">
              <a:cs typeface="AL-Mohanad Bold" pitchFamily="2" charset="-78"/>
            </a:rPr>
            <a:t>تركيب</a:t>
          </a:r>
          <a:endParaRPr lang="ar-SA" sz="3600" b="1" dirty="0">
            <a:cs typeface="AL-Mohanad Bold" pitchFamily="2" charset="-78"/>
          </a:endParaRPr>
        </a:p>
      </dgm:t>
    </dgm:pt>
    <dgm:pt modelId="{79583FE2-29A1-4B3D-8878-1DC0061AF80F}" type="parTrans" cxnId="{BD09A3BB-6AAB-4D43-B01E-227BC2938748}">
      <dgm:prSet/>
      <dgm:spPr/>
      <dgm:t>
        <a:bodyPr/>
        <a:lstStyle/>
        <a:p>
          <a:pPr rtl="1"/>
          <a:endParaRPr lang="ar-SA" sz="5400">
            <a:cs typeface="AL-Mohanad Bold" pitchFamily="2" charset="-78"/>
          </a:endParaRPr>
        </a:p>
      </dgm:t>
    </dgm:pt>
    <dgm:pt modelId="{E73A385E-FE0C-468D-A987-A95C04D2FAB3}" type="sibTrans" cxnId="{BD09A3BB-6AAB-4D43-B01E-227BC2938748}">
      <dgm:prSet/>
      <dgm:spPr/>
      <dgm:t>
        <a:bodyPr/>
        <a:lstStyle/>
        <a:p>
          <a:pPr rtl="1"/>
          <a:endParaRPr lang="ar-SA" sz="5400">
            <a:cs typeface="AL-Mohanad Bold" pitchFamily="2" charset="-78"/>
          </a:endParaRPr>
        </a:p>
      </dgm:t>
    </dgm:pt>
    <dgm:pt modelId="{EE2ACDE5-238A-4DE5-B27C-AA3C7B1220A4}">
      <dgm:prSet phldrT="[نص]" custT="1"/>
      <dgm:spPr/>
      <dgm:t>
        <a:bodyPr/>
        <a:lstStyle/>
        <a:p>
          <a:pPr rtl="1"/>
          <a:r>
            <a:rPr lang="ar-SA" sz="3600" b="1" dirty="0" smtClean="0">
              <a:cs typeface="AL-Mohanad Bold" pitchFamily="2" charset="-78"/>
            </a:rPr>
            <a:t>تذكر</a:t>
          </a:r>
          <a:endParaRPr lang="ar-SA" sz="3600" b="1" dirty="0">
            <a:cs typeface="AL-Mohanad Bold" pitchFamily="2" charset="-78"/>
          </a:endParaRPr>
        </a:p>
      </dgm:t>
    </dgm:pt>
    <dgm:pt modelId="{47C6D16A-CF1B-4F7B-88D7-81DAA5481806}" type="parTrans" cxnId="{266276A2-3FB7-4223-A411-BB37D19DE9AA}">
      <dgm:prSet/>
      <dgm:spPr/>
      <dgm:t>
        <a:bodyPr/>
        <a:lstStyle/>
        <a:p>
          <a:pPr rtl="1"/>
          <a:endParaRPr lang="ar-SA" sz="5400">
            <a:cs typeface="AL-Mohanad Bold" pitchFamily="2" charset="-78"/>
          </a:endParaRPr>
        </a:p>
      </dgm:t>
    </dgm:pt>
    <dgm:pt modelId="{84006395-0694-49BA-BC90-8C9973FC06DC}" type="sibTrans" cxnId="{266276A2-3FB7-4223-A411-BB37D19DE9AA}">
      <dgm:prSet/>
      <dgm:spPr/>
      <dgm:t>
        <a:bodyPr/>
        <a:lstStyle/>
        <a:p>
          <a:pPr rtl="1"/>
          <a:endParaRPr lang="ar-SA" sz="5400">
            <a:cs typeface="AL-Mohanad Bold" pitchFamily="2" charset="-78"/>
          </a:endParaRPr>
        </a:p>
      </dgm:t>
    </dgm:pt>
    <dgm:pt modelId="{BBB10613-183F-4064-957B-59C3FF72DC17}">
      <dgm:prSet custT="1"/>
      <dgm:spPr/>
      <dgm:t>
        <a:bodyPr/>
        <a:lstStyle/>
        <a:p>
          <a:pPr rtl="1"/>
          <a:r>
            <a:rPr lang="ar-SA" sz="3600" b="1" dirty="0" smtClean="0">
              <a:cs typeface="AL-Mohanad Bold" pitchFamily="2" charset="-78"/>
            </a:rPr>
            <a:t>تحليل</a:t>
          </a:r>
          <a:endParaRPr lang="ar-SA" sz="3600" b="1" dirty="0">
            <a:cs typeface="AL-Mohanad Bold" pitchFamily="2" charset="-78"/>
          </a:endParaRPr>
        </a:p>
      </dgm:t>
    </dgm:pt>
    <dgm:pt modelId="{218BB8D0-9789-42F3-9ED6-9EEFEB943F36}" type="parTrans" cxnId="{2D0E20C3-5242-4957-9097-5319352F7FCB}">
      <dgm:prSet/>
      <dgm:spPr/>
      <dgm:t>
        <a:bodyPr/>
        <a:lstStyle/>
        <a:p>
          <a:pPr rtl="1"/>
          <a:endParaRPr lang="ar-SA" sz="5400">
            <a:cs typeface="AL-Mohanad Bold" pitchFamily="2" charset="-78"/>
          </a:endParaRPr>
        </a:p>
      </dgm:t>
    </dgm:pt>
    <dgm:pt modelId="{C60656F2-758C-4386-8594-C2128985CC23}" type="sibTrans" cxnId="{2D0E20C3-5242-4957-9097-5319352F7FCB}">
      <dgm:prSet/>
      <dgm:spPr/>
      <dgm:t>
        <a:bodyPr/>
        <a:lstStyle/>
        <a:p>
          <a:pPr rtl="1"/>
          <a:endParaRPr lang="ar-SA" sz="5400">
            <a:cs typeface="AL-Mohanad Bold" pitchFamily="2" charset="-78"/>
          </a:endParaRPr>
        </a:p>
      </dgm:t>
    </dgm:pt>
    <dgm:pt modelId="{6FF92C15-17EC-4012-BAB7-2FCF236335FE}">
      <dgm:prSet custT="1"/>
      <dgm:spPr/>
      <dgm:t>
        <a:bodyPr/>
        <a:lstStyle/>
        <a:p>
          <a:pPr rtl="1"/>
          <a:r>
            <a:rPr lang="ar-SA" sz="3600" b="1" dirty="0" smtClean="0">
              <a:cs typeface="AL-Mohanad Bold" pitchFamily="2" charset="-78"/>
            </a:rPr>
            <a:t>فهم</a:t>
          </a:r>
          <a:endParaRPr lang="ar-SA" sz="3600" b="1" dirty="0">
            <a:cs typeface="AL-Mohanad Bold" pitchFamily="2" charset="-78"/>
          </a:endParaRPr>
        </a:p>
      </dgm:t>
    </dgm:pt>
    <dgm:pt modelId="{E00E967C-7579-444B-B8D7-204AAC2AFC80}" type="parTrans" cxnId="{465F1222-5873-44B5-9C16-6F806C0992E0}">
      <dgm:prSet/>
      <dgm:spPr/>
      <dgm:t>
        <a:bodyPr/>
        <a:lstStyle/>
        <a:p>
          <a:pPr rtl="1"/>
          <a:endParaRPr lang="ar-SA" sz="5400">
            <a:cs typeface="AL-Mohanad Bold" pitchFamily="2" charset="-78"/>
          </a:endParaRPr>
        </a:p>
      </dgm:t>
    </dgm:pt>
    <dgm:pt modelId="{59F009F8-3837-4743-8A86-D680A032A159}" type="sibTrans" cxnId="{465F1222-5873-44B5-9C16-6F806C0992E0}">
      <dgm:prSet/>
      <dgm:spPr/>
      <dgm:t>
        <a:bodyPr/>
        <a:lstStyle/>
        <a:p>
          <a:pPr rtl="1"/>
          <a:endParaRPr lang="ar-SA" sz="5400">
            <a:cs typeface="AL-Mohanad Bold" pitchFamily="2" charset="-78"/>
          </a:endParaRPr>
        </a:p>
      </dgm:t>
    </dgm:pt>
    <dgm:pt modelId="{C54474B9-B339-4F70-8A6D-D453D622A576}">
      <dgm:prSet custT="1"/>
      <dgm:spPr/>
      <dgm:t>
        <a:bodyPr/>
        <a:lstStyle/>
        <a:p>
          <a:pPr rtl="1"/>
          <a:r>
            <a:rPr lang="ar-SA" sz="3600" b="1" dirty="0" smtClean="0">
              <a:cs typeface="AL-Mohanad Bold" pitchFamily="2" charset="-78"/>
            </a:rPr>
            <a:t>تطبيق</a:t>
          </a:r>
          <a:endParaRPr lang="ar-SA" sz="3600" b="1" dirty="0">
            <a:cs typeface="AL-Mohanad Bold" pitchFamily="2" charset="-78"/>
          </a:endParaRPr>
        </a:p>
      </dgm:t>
    </dgm:pt>
    <dgm:pt modelId="{1AC864E9-6F6D-40BC-BCEC-DF9B6860A61C}" type="parTrans" cxnId="{FA996F98-962C-49C8-9C5A-ABF40E605D49}">
      <dgm:prSet/>
      <dgm:spPr/>
      <dgm:t>
        <a:bodyPr/>
        <a:lstStyle/>
        <a:p>
          <a:pPr rtl="1"/>
          <a:endParaRPr lang="ar-SA" sz="5400">
            <a:cs typeface="AL-Mohanad Bold" pitchFamily="2" charset="-78"/>
          </a:endParaRPr>
        </a:p>
      </dgm:t>
    </dgm:pt>
    <dgm:pt modelId="{DAEA114B-8D77-4F8E-A4D0-09ECFED20C38}" type="sibTrans" cxnId="{FA996F98-962C-49C8-9C5A-ABF40E605D49}">
      <dgm:prSet/>
      <dgm:spPr/>
      <dgm:t>
        <a:bodyPr/>
        <a:lstStyle/>
        <a:p>
          <a:pPr rtl="1"/>
          <a:endParaRPr lang="ar-SA" sz="5400">
            <a:cs typeface="AL-Mohanad Bold" pitchFamily="2" charset="-78"/>
          </a:endParaRPr>
        </a:p>
      </dgm:t>
    </dgm:pt>
    <dgm:pt modelId="{9BDB168A-B8AE-45EF-BEC7-357EE678F04A}" type="pres">
      <dgm:prSet presAssocID="{4B3B7ABF-C51B-4570-9BA2-A9DDA3A2B7D8}" presName="compositeShape" presStyleCnt="0">
        <dgm:presLayoutVars>
          <dgm:dir/>
          <dgm:resizeHandles/>
        </dgm:presLayoutVars>
      </dgm:prSet>
      <dgm:spPr/>
    </dgm:pt>
    <dgm:pt modelId="{B681E949-C471-4C48-B29A-0BCAF46D43E4}" type="pres">
      <dgm:prSet presAssocID="{4B3B7ABF-C51B-4570-9BA2-A9DDA3A2B7D8}" presName="pyramid" presStyleLbl="node1" presStyleIdx="0" presStyleCnt="1"/>
      <dgm:spPr/>
    </dgm:pt>
    <dgm:pt modelId="{1ABA16EA-3D34-4012-A7AD-4AB3A091DD71}" type="pres">
      <dgm:prSet presAssocID="{4B3B7ABF-C51B-4570-9BA2-A9DDA3A2B7D8}" presName="theList" presStyleCnt="0"/>
      <dgm:spPr/>
    </dgm:pt>
    <dgm:pt modelId="{9A70C592-9109-4864-87C4-8C8C6E08EEA0}" type="pres">
      <dgm:prSet presAssocID="{C45D036C-1C78-4441-8C02-3A5033DF449B}" presName="aNode" presStyleLbl="fgAcc1" presStyleIdx="0" presStyleCnt="6">
        <dgm:presLayoutVars>
          <dgm:bulletEnabled val="1"/>
        </dgm:presLayoutVars>
      </dgm:prSet>
      <dgm:spPr/>
      <dgm:t>
        <a:bodyPr/>
        <a:lstStyle/>
        <a:p>
          <a:pPr rtl="1"/>
          <a:endParaRPr lang="ar-SA"/>
        </a:p>
      </dgm:t>
    </dgm:pt>
    <dgm:pt modelId="{A7D56003-5993-4582-B860-9B90C68EA239}" type="pres">
      <dgm:prSet presAssocID="{C45D036C-1C78-4441-8C02-3A5033DF449B}" presName="aSpace" presStyleCnt="0"/>
      <dgm:spPr/>
    </dgm:pt>
    <dgm:pt modelId="{89FB3B8A-75F5-4C1B-B41E-7E3A0101FE71}" type="pres">
      <dgm:prSet presAssocID="{8D62EA41-DD16-4939-8813-0B4C2375FC75}" presName="aNode" presStyleLbl="fgAcc1" presStyleIdx="1" presStyleCnt="6">
        <dgm:presLayoutVars>
          <dgm:bulletEnabled val="1"/>
        </dgm:presLayoutVars>
      </dgm:prSet>
      <dgm:spPr/>
      <dgm:t>
        <a:bodyPr/>
        <a:lstStyle/>
        <a:p>
          <a:pPr rtl="1"/>
          <a:endParaRPr lang="ar-SA"/>
        </a:p>
      </dgm:t>
    </dgm:pt>
    <dgm:pt modelId="{96A65C3D-AF74-4B1F-BB3F-C02296E4AE3E}" type="pres">
      <dgm:prSet presAssocID="{8D62EA41-DD16-4939-8813-0B4C2375FC75}" presName="aSpace" presStyleCnt="0"/>
      <dgm:spPr/>
    </dgm:pt>
    <dgm:pt modelId="{86D43E7D-0974-4107-97B8-8D5B9E0C807E}" type="pres">
      <dgm:prSet presAssocID="{BBB10613-183F-4064-957B-59C3FF72DC17}" presName="aNode" presStyleLbl="fgAcc1" presStyleIdx="2" presStyleCnt="6">
        <dgm:presLayoutVars>
          <dgm:bulletEnabled val="1"/>
        </dgm:presLayoutVars>
      </dgm:prSet>
      <dgm:spPr/>
      <dgm:t>
        <a:bodyPr/>
        <a:lstStyle/>
        <a:p>
          <a:pPr rtl="1"/>
          <a:endParaRPr lang="ar-SA"/>
        </a:p>
      </dgm:t>
    </dgm:pt>
    <dgm:pt modelId="{DD7523BE-C0D4-4C10-B93B-784EE7858364}" type="pres">
      <dgm:prSet presAssocID="{BBB10613-183F-4064-957B-59C3FF72DC17}" presName="aSpace" presStyleCnt="0"/>
      <dgm:spPr/>
    </dgm:pt>
    <dgm:pt modelId="{B50243B0-21F8-46C7-ABD5-D7F52529782E}" type="pres">
      <dgm:prSet presAssocID="{C54474B9-B339-4F70-8A6D-D453D622A576}" presName="aNode" presStyleLbl="fgAcc1" presStyleIdx="3" presStyleCnt="6">
        <dgm:presLayoutVars>
          <dgm:bulletEnabled val="1"/>
        </dgm:presLayoutVars>
      </dgm:prSet>
      <dgm:spPr/>
      <dgm:t>
        <a:bodyPr/>
        <a:lstStyle/>
        <a:p>
          <a:pPr rtl="1"/>
          <a:endParaRPr lang="ar-SA"/>
        </a:p>
      </dgm:t>
    </dgm:pt>
    <dgm:pt modelId="{0A3DEA5C-50A9-45AD-B424-F9173799D4D3}" type="pres">
      <dgm:prSet presAssocID="{C54474B9-B339-4F70-8A6D-D453D622A576}" presName="aSpace" presStyleCnt="0"/>
      <dgm:spPr/>
    </dgm:pt>
    <dgm:pt modelId="{A9FC0DB4-E234-469F-AD8A-0064537C0B53}" type="pres">
      <dgm:prSet presAssocID="{6FF92C15-17EC-4012-BAB7-2FCF236335FE}" presName="aNode" presStyleLbl="fgAcc1" presStyleIdx="4" presStyleCnt="6">
        <dgm:presLayoutVars>
          <dgm:bulletEnabled val="1"/>
        </dgm:presLayoutVars>
      </dgm:prSet>
      <dgm:spPr/>
      <dgm:t>
        <a:bodyPr/>
        <a:lstStyle/>
        <a:p>
          <a:pPr rtl="1"/>
          <a:endParaRPr lang="ar-SA"/>
        </a:p>
      </dgm:t>
    </dgm:pt>
    <dgm:pt modelId="{818C74D6-50A8-4BA8-B576-6376E2D440AD}" type="pres">
      <dgm:prSet presAssocID="{6FF92C15-17EC-4012-BAB7-2FCF236335FE}" presName="aSpace" presStyleCnt="0"/>
      <dgm:spPr/>
    </dgm:pt>
    <dgm:pt modelId="{F3B36FE9-9795-4104-B1DF-C9C245A6BDDF}" type="pres">
      <dgm:prSet presAssocID="{EE2ACDE5-238A-4DE5-B27C-AA3C7B1220A4}" presName="aNode" presStyleLbl="fgAcc1" presStyleIdx="5" presStyleCnt="6">
        <dgm:presLayoutVars>
          <dgm:bulletEnabled val="1"/>
        </dgm:presLayoutVars>
      </dgm:prSet>
      <dgm:spPr/>
      <dgm:t>
        <a:bodyPr/>
        <a:lstStyle/>
        <a:p>
          <a:pPr rtl="1"/>
          <a:endParaRPr lang="ar-SA"/>
        </a:p>
      </dgm:t>
    </dgm:pt>
    <dgm:pt modelId="{B7BBDA87-5C39-4D09-A861-B2C632D0B4B5}" type="pres">
      <dgm:prSet presAssocID="{EE2ACDE5-238A-4DE5-B27C-AA3C7B1220A4}" presName="aSpace" presStyleCnt="0"/>
      <dgm:spPr/>
    </dgm:pt>
  </dgm:ptLst>
  <dgm:cxnLst>
    <dgm:cxn modelId="{A5595EFA-F91A-4E37-B6AC-D29723584E34}" srcId="{4B3B7ABF-C51B-4570-9BA2-A9DDA3A2B7D8}" destId="{C45D036C-1C78-4441-8C02-3A5033DF449B}" srcOrd="0" destOrd="0" parTransId="{5095035A-C576-464F-9C88-7A7854194657}" sibTransId="{FBE9DCA7-1774-4F49-BCD9-5101D3A3A048}"/>
    <dgm:cxn modelId="{B584DB9C-3A29-42FF-B596-4A5DD00615CF}" type="presOf" srcId="{BBB10613-183F-4064-957B-59C3FF72DC17}" destId="{86D43E7D-0974-4107-97B8-8D5B9E0C807E}" srcOrd="0" destOrd="0" presId="urn:microsoft.com/office/officeart/2005/8/layout/pyramid2"/>
    <dgm:cxn modelId="{FA996F98-962C-49C8-9C5A-ABF40E605D49}" srcId="{4B3B7ABF-C51B-4570-9BA2-A9DDA3A2B7D8}" destId="{C54474B9-B339-4F70-8A6D-D453D622A576}" srcOrd="3" destOrd="0" parTransId="{1AC864E9-6F6D-40BC-BCEC-DF9B6860A61C}" sibTransId="{DAEA114B-8D77-4F8E-A4D0-09ECFED20C38}"/>
    <dgm:cxn modelId="{000B2D34-DC84-46BE-BF59-0661A58F59EE}" type="presOf" srcId="{4B3B7ABF-C51B-4570-9BA2-A9DDA3A2B7D8}" destId="{9BDB168A-B8AE-45EF-BEC7-357EE678F04A}" srcOrd="0" destOrd="0" presId="urn:microsoft.com/office/officeart/2005/8/layout/pyramid2"/>
    <dgm:cxn modelId="{266276A2-3FB7-4223-A411-BB37D19DE9AA}" srcId="{4B3B7ABF-C51B-4570-9BA2-A9DDA3A2B7D8}" destId="{EE2ACDE5-238A-4DE5-B27C-AA3C7B1220A4}" srcOrd="5" destOrd="0" parTransId="{47C6D16A-CF1B-4F7B-88D7-81DAA5481806}" sibTransId="{84006395-0694-49BA-BC90-8C9973FC06DC}"/>
    <dgm:cxn modelId="{C1C1013B-2809-4827-8A75-82A8FC5FF153}" type="presOf" srcId="{6FF92C15-17EC-4012-BAB7-2FCF236335FE}" destId="{A9FC0DB4-E234-469F-AD8A-0064537C0B53}" srcOrd="0" destOrd="0" presId="urn:microsoft.com/office/officeart/2005/8/layout/pyramid2"/>
    <dgm:cxn modelId="{BD09A3BB-6AAB-4D43-B01E-227BC2938748}" srcId="{4B3B7ABF-C51B-4570-9BA2-A9DDA3A2B7D8}" destId="{8D62EA41-DD16-4939-8813-0B4C2375FC75}" srcOrd="1" destOrd="0" parTransId="{79583FE2-29A1-4B3D-8878-1DC0061AF80F}" sibTransId="{E73A385E-FE0C-468D-A987-A95C04D2FAB3}"/>
    <dgm:cxn modelId="{3800FB72-2E1C-4414-844B-AD9DE7A2AA63}" type="presOf" srcId="{C54474B9-B339-4F70-8A6D-D453D622A576}" destId="{B50243B0-21F8-46C7-ABD5-D7F52529782E}" srcOrd="0" destOrd="0" presId="urn:microsoft.com/office/officeart/2005/8/layout/pyramid2"/>
    <dgm:cxn modelId="{6AD380CB-58F4-4EFC-AABB-191645E5222E}" type="presOf" srcId="{EE2ACDE5-238A-4DE5-B27C-AA3C7B1220A4}" destId="{F3B36FE9-9795-4104-B1DF-C9C245A6BDDF}" srcOrd="0" destOrd="0" presId="urn:microsoft.com/office/officeart/2005/8/layout/pyramid2"/>
    <dgm:cxn modelId="{99BA1780-CDED-4BDE-A89C-05BAC178B665}" type="presOf" srcId="{C45D036C-1C78-4441-8C02-3A5033DF449B}" destId="{9A70C592-9109-4864-87C4-8C8C6E08EEA0}" srcOrd="0" destOrd="0" presId="urn:microsoft.com/office/officeart/2005/8/layout/pyramid2"/>
    <dgm:cxn modelId="{465F1222-5873-44B5-9C16-6F806C0992E0}" srcId="{4B3B7ABF-C51B-4570-9BA2-A9DDA3A2B7D8}" destId="{6FF92C15-17EC-4012-BAB7-2FCF236335FE}" srcOrd="4" destOrd="0" parTransId="{E00E967C-7579-444B-B8D7-204AAC2AFC80}" sibTransId="{59F009F8-3837-4743-8A86-D680A032A159}"/>
    <dgm:cxn modelId="{D621F0CE-AC5C-41D5-B593-8A8106E7E59B}" type="presOf" srcId="{8D62EA41-DD16-4939-8813-0B4C2375FC75}" destId="{89FB3B8A-75F5-4C1B-B41E-7E3A0101FE71}" srcOrd="0" destOrd="0" presId="urn:microsoft.com/office/officeart/2005/8/layout/pyramid2"/>
    <dgm:cxn modelId="{2D0E20C3-5242-4957-9097-5319352F7FCB}" srcId="{4B3B7ABF-C51B-4570-9BA2-A9DDA3A2B7D8}" destId="{BBB10613-183F-4064-957B-59C3FF72DC17}" srcOrd="2" destOrd="0" parTransId="{218BB8D0-9789-42F3-9ED6-9EEFEB943F36}" sibTransId="{C60656F2-758C-4386-8594-C2128985CC23}"/>
    <dgm:cxn modelId="{C2D589EB-F813-4F9A-A947-C2B05D5B778D}" type="presParOf" srcId="{9BDB168A-B8AE-45EF-BEC7-357EE678F04A}" destId="{B681E949-C471-4C48-B29A-0BCAF46D43E4}" srcOrd="0" destOrd="0" presId="urn:microsoft.com/office/officeart/2005/8/layout/pyramid2"/>
    <dgm:cxn modelId="{3E1E252D-3B70-44EE-9BEA-4AD880051F4D}" type="presParOf" srcId="{9BDB168A-B8AE-45EF-BEC7-357EE678F04A}" destId="{1ABA16EA-3D34-4012-A7AD-4AB3A091DD71}" srcOrd="1" destOrd="0" presId="urn:microsoft.com/office/officeart/2005/8/layout/pyramid2"/>
    <dgm:cxn modelId="{BA1B6684-E974-4E49-B369-9B9C3F5D8174}" type="presParOf" srcId="{1ABA16EA-3D34-4012-A7AD-4AB3A091DD71}" destId="{9A70C592-9109-4864-87C4-8C8C6E08EEA0}" srcOrd="0" destOrd="0" presId="urn:microsoft.com/office/officeart/2005/8/layout/pyramid2"/>
    <dgm:cxn modelId="{FE7633FF-7545-480E-8F12-183ADDB3CC2A}" type="presParOf" srcId="{1ABA16EA-3D34-4012-A7AD-4AB3A091DD71}" destId="{A7D56003-5993-4582-B860-9B90C68EA239}" srcOrd="1" destOrd="0" presId="urn:microsoft.com/office/officeart/2005/8/layout/pyramid2"/>
    <dgm:cxn modelId="{95004B52-9836-4ABB-B828-4C268200BA5B}" type="presParOf" srcId="{1ABA16EA-3D34-4012-A7AD-4AB3A091DD71}" destId="{89FB3B8A-75F5-4C1B-B41E-7E3A0101FE71}" srcOrd="2" destOrd="0" presId="urn:microsoft.com/office/officeart/2005/8/layout/pyramid2"/>
    <dgm:cxn modelId="{4EB65A7D-CA58-4755-AF2F-0095B2AA140C}" type="presParOf" srcId="{1ABA16EA-3D34-4012-A7AD-4AB3A091DD71}" destId="{96A65C3D-AF74-4B1F-BB3F-C02296E4AE3E}" srcOrd="3" destOrd="0" presId="urn:microsoft.com/office/officeart/2005/8/layout/pyramid2"/>
    <dgm:cxn modelId="{3A671CFB-F466-420D-8769-6727F4FE894F}" type="presParOf" srcId="{1ABA16EA-3D34-4012-A7AD-4AB3A091DD71}" destId="{86D43E7D-0974-4107-97B8-8D5B9E0C807E}" srcOrd="4" destOrd="0" presId="urn:microsoft.com/office/officeart/2005/8/layout/pyramid2"/>
    <dgm:cxn modelId="{1705626D-FAE7-45D2-A6AF-41FA08F40E6D}" type="presParOf" srcId="{1ABA16EA-3D34-4012-A7AD-4AB3A091DD71}" destId="{DD7523BE-C0D4-4C10-B93B-784EE7858364}" srcOrd="5" destOrd="0" presId="urn:microsoft.com/office/officeart/2005/8/layout/pyramid2"/>
    <dgm:cxn modelId="{8DA9FD26-F35B-4898-8E59-856D463BDF94}" type="presParOf" srcId="{1ABA16EA-3D34-4012-A7AD-4AB3A091DD71}" destId="{B50243B0-21F8-46C7-ABD5-D7F52529782E}" srcOrd="6" destOrd="0" presId="urn:microsoft.com/office/officeart/2005/8/layout/pyramid2"/>
    <dgm:cxn modelId="{7A600FC8-90C7-45DB-8DAF-73E86B1E6AC8}" type="presParOf" srcId="{1ABA16EA-3D34-4012-A7AD-4AB3A091DD71}" destId="{0A3DEA5C-50A9-45AD-B424-F9173799D4D3}" srcOrd="7" destOrd="0" presId="urn:microsoft.com/office/officeart/2005/8/layout/pyramid2"/>
    <dgm:cxn modelId="{AE09EBB4-9726-4E5D-8704-247A52BA19E4}" type="presParOf" srcId="{1ABA16EA-3D34-4012-A7AD-4AB3A091DD71}" destId="{A9FC0DB4-E234-469F-AD8A-0064537C0B53}" srcOrd="8" destOrd="0" presId="urn:microsoft.com/office/officeart/2005/8/layout/pyramid2"/>
    <dgm:cxn modelId="{8F9FDA49-F1AF-4951-9625-48CD616B7B51}" type="presParOf" srcId="{1ABA16EA-3D34-4012-A7AD-4AB3A091DD71}" destId="{818C74D6-50A8-4BA8-B576-6376E2D440AD}" srcOrd="9" destOrd="0" presId="urn:microsoft.com/office/officeart/2005/8/layout/pyramid2"/>
    <dgm:cxn modelId="{E9AE2BA5-1C1B-4B4F-A6F7-C2B9575C6F50}" type="presParOf" srcId="{1ABA16EA-3D34-4012-A7AD-4AB3A091DD71}" destId="{F3B36FE9-9795-4104-B1DF-C9C245A6BDDF}" srcOrd="10" destOrd="0" presId="urn:microsoft.com/office/officeart/2005/8/layout/pyramid2"/>
    <dgm:cxn modelId="{E626234B-6041-4FF3-89E5-3E8ABC91E161}" type="presParOf" srcId="{1ABA16EA-3D34-4012-A7AD-4AB3A091DD71}" destId="{B7BBDA87-5C39-4D09-A861-B2C632D0B4B5}"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C4CD8-31A8-40BE-9CBD-59150D871FCE}">
      <dsp:nvSpPr>
        <dsp:cNvPr id="0" name=""/>
        <dsp:cNvSpPr/>
      </dsp:nvSpPr>
      <dsp:spPr>
        <a:xfrm rot="10800000">
          <a:off x="0" y="0"/>
          <a:ext cx="3851440" cy="5143536"/>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AF0FD8-F9F8-47F4-88CB-F1412634B45A}">
      <dsp:nvSpPr>
        <dsp:cNvPr id="0" name=""/>
        <dsp:cNvSpPr/>
      </dsp:nvSpPr>
      <dsp:spPr>
        <a:xfrm>
          <a:off x="1892399" y="0"/>
          <a:ext cx="2503436" cy="121757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b="1" kern="1200" dirty="0"/>
            <a:t>المستوى العــــام   أهداف النظــام التعليمي </a:t>
          </a:r>
          <a:endParaRPr lang="ar-SA" sz="2100" kern="1200" dirty="0"/>
        </a:p>
      </dsp:txBody>
      <dsp:txXfrm>
        <a:off x="1951836" y="59437"/>
        <a:ext cx="2384562" cy="1098697"/>
      </dsp:txXfrm>
    </dsp:sp>
    <dsp:sp modelId="{A9665C0C-E6BD-4E31-B98B-5E7A6853D7E7}">
      <dsp:nvSpPr>
        <dsp:cNvPr id="0" name=""/>
        <dsp:cNvSpPr/>
      </dsp:nvSpPr>
      <dsp:spPr>
        <a:xfrm>
          <a:off x="1925720" y="1672408"/>
          <a:ext cx="2503436" cy="121757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b="1" kern="1200"/>
            <a:t>المستوى الوسيط   أهداف المنــــــــــــــهج </a:t>
          </a:r>
          <a:endParaRPr lang="ar-SA" sz="2100" kern="1200"/>
        </a:p>
      </dsp:txBody>
      <dsp:txXfrm>
        <a:off x="1985157" y="1731845"/>
        <a:ext cx="2384562" cy="1098697"/>
      </dsp:txXfrm>
    </dsp:sp>
    <dsp:sp modelId="{64FC2AFD-0D09-4077-9684-3C4B444964FE}">
      <dsp:nvSpPr>
        <dsp:cNvPr id="0" name=""/>
        <dsp:cNvSpPr/>
      </dsp:nvSpPr>
      <dsp:spPr>
        <a:xfrm>
          <a:off x="1925720" y="3620876"/>
          <a:ext cx="2503436" cy="121757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b="1" kern="1200" dirty="0"/>
            <a:t>المستوى الخاص   </a:t>
          </a:r>
          <a:r>
            <a:rPr lang="ar-SA" sz="2100" b="1" kern="1200"/>
            <a:t>أهداف </a:t>
          </a:r>
          <a:r>
            <a:rPr lang="ar-SA" sz="2100" b="1" kern="1200" smtClean="0"/>
            <a:t>المحاضــــرة </a:t>
          </a:r>
          <a:endParaRPr lang="ar-SA" sz="2100" kern="1200" dirty="0"/>
        </a:p>
      </dsp:txBody>
      <dsp:txXfrm>
        <a:off x="1985157" y="3680313"/>
        <a:ext cx="2384562" cy="1098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6E798-27CB-47E2-B635-043534019FD5}">
      <dsp:nvSpPr>
        <dsp:cNvPr id="0" name=""/>
        <dsp:cNvSpPr/>
      </dsp:nvSpPr>
      <dsp:spPr>
        <a:xfrm>
          <a:off x="388505" y="0"/>
          <a:ext cx="2620324" cy="3299115"/>
        </a:xfrm>
        <a:prstGeom prst="triangle">
          <a:avLst/>
        </a:prstGeom>
        <a:solidFill>
          <a:srgbClr val="00206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4765F6-F6F5-4D1C-943C-0794D67505A6}">
      <dsp:nvSpPr>
        <dsp:cNvPr id="0" name=""/>
        <dsp:cNvSpPr/>
      </dsp:nvSpPr>
      <dsp:spPr>
        <a:xfrm>
          <a:off x="1744366" y="899574"/>
          <a:ext cx="1313577" cy="46909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a:solidFill>
                <a:srgbClr val="002060"/>
              </a:solidFill>
              <a:cs typeface="+mj-cs"/>
            </a:rPr>
            <a:t>تنظيم القيم</a:t>
          </a:r>
        </a:p>
      </dsp:txBody>
      <dsp:txXfrm>
        <a:off x="1767265" y="922473"/>
        <a:ext cx="1267779" cy="423294"/>
      </dsp:txXfrm>
    </dsp:sp>
    <dsp:sp modelId="{19E5A39B-FCAC-491F-9F21-517FA5363442}">
      <dsp:nvSpPr>
        <dsp:cNvPr id="0" name=""/>
        <dsp:cNvSpPr/>
      </dsp:nvSpPr>
      <dsp:spPr>
        <a:xfrm>
          <a:off x="1744366" y="1562911"/>
          <a:ext cx="1313577" cy="46909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a:solidFill>
                <a:srgbClr val="002060"/>
              </a:solidFill>
              <a:cs typeface="+mj-cs"/>
            </a:rPr>
            <a:t>إعطاء قيمة</a:t>
          </a:r>
        </a:p>
      </dsp:txBody>
      <dsp:txXfrm>
        <a:off x="1767265" y="1585810"/>
        <a:ext cx="1267779" cy="423294"/>
      </dsp:txXfrm>
    </dsp:sp>
    <dsp:sp modelId="{21215A72-0C72-4C4A-9219-9F992EF704FB}">
      <dsp:nvSpPr>
        <dsp:cNvPr id="0" name=""/>
        <dsp:cNvSpPr/>
      </dsp:nvSpPr>
      <dsp:spPr>
        <a:xfrm>
          <a:off x="1744366" y="2201065"/>
          <a:ext cx="1313577" cy="46909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a:solidFill>
                <a:srgbClr val="002060"/>
              </a:solidFill>
              <a:cs typeface="+mj-cs"/>
            </a:rPr>
            <a:t>الاستجابة</a:t>
          </a:r>
        </a:p>
      </dsp:txBody>
      <dsp:txXfrm>
        <a:off x="1767265" y="2223964"/>
        <a:ext cx="1267779" cy="423294"/>
      </dsp:txXfrm>
    </dsp:sp>
    <dsp:sp modelId="{6F21A274-C609-4877-A61D-E6AE3D5E696E}">
      <dsp:nvSpPr>
        <dsp:cNvPr id="0" name=""/>
        <dsp:cNvSpPr/>
      </dsp:nvSpPr>
      <dsp:spPr>
        <a:xfrm>
          <a:off x="1745049" y="2829316"/>
          <a:ext cx="1313577" cy="46909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a:solidFill>
                <a:srgbClr val="002060"/>
              </a:solidFill>
              <a:cs typeface="+mj-cs"/>
            </a:rPr>
            <a:t>الاستقبال</a:t>
          </a:r>
        </a:p>
      </dsp:txBody>
      <dsp:txXfrm>
        <a:off x="1767948" y="2852215"/>
        <a:ext cx="1267779" cy="423294"/>
      </dsp:txXfrm>
    </dsp:sp>
    <dsp:sp modelId="{368942AC-390C-40AC-B89C-02FB74F4C982}">
      <dsp:nvSpPr>
        <dsp:cNvPr id="0" name=""/>
        <dsp:cNvSpPr/>
      </dsp:nvSpPr>
      <dsp:spPr>
        <a:xfrm>
          <a:off x="1744366" y="252537"/>
          <a:ext cx="1313577" cy="46909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a:solidFill>
                <a:srgbClr val="002060"/>
              </a:solidFill>
              <a:cs typeface="+mj-cs"/>
            </a:rPr>
            <a:t>الوسم</a:t>
          </a:r>
          <a:r>
            <a:rPr lang="ar-SA" sz="1500" b="1" kern="1200">
              <a:solidFill>
                <a:srgbClr val="002060"/>
              </a:solidFill>
              <a:cs typeface="+mj-cs"/>
            </a:rPr>
            <a:t> </a:t>
          </a:r>
          <a:r>
            <a:rPr lang="ar-SA" sz="1600" b="1" kern="1200">
              <a:solidFill>
                <a:srgbClr val="002060"/>
              </a:solidFill>
              <a:cs typeface="+mj-cs"/>
            </a:rPr>
            <a:t>بالقيمة</a:t>
          </a:r>
        </a:p>
      </dsp:txBody>
      <dsp:txXfrm>
        <a:off x="1767265" y="275436"/>
        <a:ext cx="1267779" cy="423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331AD-88FB-4858-8E05-F9BF4BA5C5CA}">
      <dsp:nvSpPr>
        <dsp:cNvPr id="0" name=""/>
        <dsp:cNvSpPr/>
      </dsp:nvSpPr>
      <dsp:spPr>
        <a:xfrm>
          <a:off x="2251866" y="558065"/>
          <a:ext cx="3725867" cy="3725867"/>
        </a:xfrm>
        <a:prstGeom prst="blockArc">
          <a:avLst>
            <a:gd name="adj1" fmla="val 90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D13D0C-73F2-40CA-ADB5-B1D8369A9FAD}">
      <dsp:nvSpPr>
        <dsp:cNvPr id="0" name=""/>
        <dsp:cNvSpPr/>
      </dsp:nvSpPr>
      <dsp:spPr>
        <a:xfrm>
          <a:off x="2251866" y="558065"/>
          <a:ext cx="3725867" cy="3725867"/>
        </a:xfrm>
        <a:prstGeom prst="blockArc">
          <a:avLst>
            <a:gd name="adj1" fmla="val 1800000"/>
            <a:gd name="adj2" fmla="val 90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734E45-5AC3-4B87-AFBF-7B25C02943C1}">
      <dsp:nvSpPr>
        <dsp:cNvPr id="0" name=""/>
        <dsp:cNvSpPr/>
      </dsp:nvSpPr>
      <dsp:spPr>
        <a:xfrm>
          <a:off x="2251866" y="558065"/>
          <a:ext cx="3725867" cy="3725867"/>
        </a:xfrm>
        <a:prstGeom prst="blockArc">
          <a:avLst>
            <a:gd name="adj1" fmla="val 16200000"/>
            <a:gd name="adj2" fmla="val 1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42F39C-A6BB-40CA-BE2C-E5AB0DB26E00}">
      <dsp:nvSpPr>
        <dsp:cNvPr id="0" name=""/>
        <dsp:cNvSpPr/>
      </dsp:nvSpPr>
      <dsp:spPr>
        <a:xfrm>
          <a:off x="3256880" y="1563079"/>
          <a:ext cx="1715839" cy="171583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a:t>الأهداف السلوكية</a:t>
          </a:r>
        </a:p>
      </dsp:txBody>
      <dsp:txXfrm>
        <a:off x="3508159" y="1814358"/>
        <a:ext cx="1213281" cy="1213281"/>
      </dsp:txXfrm>
    </dsp:sp>
    <dsp:sp modelId="{9BFC514B-FD66-45D4-A6AD-5BC74C9F51E2}">
      <dsp:nvSpPr>
        <dsp:cNvPr id="0" name=""/>
        <dsp:cNvSpPr/>
      </dsp:nvSpPr>
      <dsp:spPr>
        <a:xfrm>
          <a:off x="3514256" y="761"/>
          <a:ext cx="1201087" cy="120108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b="1" kern="1200"/>
            <a:t>معرفية</a:t>
          </a:r>
        </a:p>
      </dsp:txBody>
      <dsp:txXfrm>
        <a:off x="3690151" y="176656"/>
        <a:ext cx="849297" cy="849297"/>
      </dsp:txXfrm>
    </dsp:sp>
    <dsp:sp modelId="{DEE56701-D226-44DD-B16B-7A6C8E22013C}">
      <dsp:nvSpPr>
        <dsp:cNvPr id="0" name=""/>
        <dsp:cNvSpPr/>
      </dsp:nvSpPr>
      <dsp:spPr>
        <a:xfrm>
          <a:off x="5090157" y="2730302"/>
          <a:ext cx="1201087" cy="120108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b="1" kern="1200"/>
            <a:t>وجدانية</a:t>
          </a:r>
        </a:p>
      </dsp:txBody>
      <dsp:txXfrm>
        <a:off x="5266052" y="2906197"/>
        <a:ext cx="849297" cy="849297"/>
      </dsp:txXfrm>
    </dsp:sp>
    <dsp:sp modelId="{F3D13DC7-4423-4817-9248-F83CC0FE2590}">
      <dsp:nvSpPr>
        <dsp:cNvPr id="0" name=""/>
        <dsp:cNvSpPr/>
      </dsp:nvSpPr>
      <dsp:spPr>
        <a:xfrm>
          <a:off x="1938354" y="2730302"/>
          <a:ext cx="1201087" cy="120108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b="1" kern="1200"/>
            <a:t>حركية</a:t>
          </a:r>
        </a:p>
      </dsp:txBody>
      <dsp:txXfrm>
        <a:off x="2114249" y="2906197"/>
        <a:ext cx="849297" cy="8492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81E949-C471-4C48-B29A-0BCAF46D43E4}">
      <dsp:nvSpPr>
        <dsp:cNvPr id="0" name=""/>
        <dsp:cNvSpPr/>
      </dsp:nvSpPr>
      <dsp:spPr>
        <a:xfrm>
          <a:off x="1469822" y="0"/>
          <a:ext cx="4500594" cy="4500594"/>
        </a:xfrm>
        <a:prstGeom prst="triangle">
          <a:avLst/>
        </a:prstGeom>
        <a:solidFill>
          <a:schemeClr val="dk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A70C592-9109-4864-87C4-8C8C6E08EEA0}">
      <dsp:nvSpPr>
        <dsp:cNvPr id="0" name=""/>
        <dsp:cNvSpPr/>
      </dsp:nvSpPr>
      <dsp:spPr>
        <a:xfrm>
          <a:off x="3720119" y="452476"/>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تقويم</a:t>
          </a:r>
          <a:endParaRPr lang="ar-SA" sz="3600" b="1" kern="1200" dirty="0">
            <a:cs typeface="AL-Mohanad Bold" pitchFamily="2" charset="-78"/>
          </a:endParaRPr>
        </a:p>
      </dsp:txBody>
      <dsp:txXfrm>
        <a:off x="3746123" y="478480"/>
        <a:ext cx="2873378" cy="480679"/>
      </dsp:txXfrm>
    </dsp:sp>
    <dsp:sp modelId="{89FB3B8A-75F5-4C1B-B41E-7E3A0101FE71}">
      <dsp:nvSpPr>
        <dsp:cNvPr id="0" name=""/>
        <dsp:cNvSpPr/>
      </dsp:nvSpPr>
      <dsp:spPr>
        <a:xfrm>
          <a:off x="3720119" y="1051750"/>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تركيب</a:t>
          </a:r>
          <a:endParaRPr lang="ar-SA" sz="3600" b="1" kern="1200" dirty="0">
            <a:cs typeface="AL-Mohanad Bold" pitchFamily="2" charset="-78"/>
          </a:endParaRPr>
        </a:p>
      </dsp:txBody>
      <dsp:txXfrm>
        <a:off x="3746123" y="1077754"/>
        <a:ext cx="2873378" cy="480679"/>
      </dsp:txXfrm>
    </dsp:sp>
    <dsp:sp modelId="{86D43E7D-0974-4107-97B8-8D5B9E0C807E}">
      <dsp:nvSpPr>
        <dsp:cNvPr id="0" name=""/>
        <dsp:cNvSpPr/>
      </dsp:nvSpPr>
      <dsp:spPr>
        <a:xfrm>
          <a:off x="3720119" y="1651023"/>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تحليل</a:t>
          </a:r>
          <a:endParaRPr lang="ar-SA" sz="3600" b="1" kern="1200" dirty="0">
            <a:cs typeface="AL-Mohanad Bold" pitchFamily="2" charset="-78"/>
          </a:endParaRPr>
        </a:p>
      </dsp:txBody>
      <dsp:txXfrm>
        <a:off x="3746123" y="1677027"/>
        <a:ext cx="2873378" cy="480679"/>
      </dsp:txXfrm>
    </dsp:sp>
    <dsp:sp modelId="{B50243B0-21F8-46C7-ABD5-D7F52529782E}">
      <dsp:nvSpPr>
        <dsp:cNvPr id="0" name=""/>
        <dsp:cNvSpPr/>
      </dsp:nvSpPr>
      <dsp:spPr>
        <a:xfrm>
          <a:off x="3720119" y="2250296"/>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تطبيق</a:t>
          </a:r>
          <a:endParaRPr lang="ar-SA" sz="3600" b="1" kern="1200" dirty="0">
            <a:cs typeface="AL-Mohanad Bold" pitchFamily="2" charset="-78"/>
          </a:endParaRPr>
        </a:p>
      </dsp:txBody>
      <dsp:txXfrm>
        <a:off x="3746123" y="2276300"/>
        <a:ext cx="2873378" cy="480679"/>
      </dsp:txXfrm>
    </dsp:sp>
    <dsp:sp modelId="{A9FC0DB4-E234-469F-AD8A-0064537C0B53}">
      <dsp:nvSpPr>
        <dsp:cNvPr id="0" name=""/>
        <dsp:cNvSpPr/>
      </dsp:nvSpPr>
      <dsp:spPr>
        <a:xfrm>
          <a:off x="3720119" y="2849570"/>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فهم</a:t>
          </a:r>
          <a:endParaRPr lang="ar-SA" sz="3600" b="1" kern="1200" dirty="0">
            <a:cs typeface="AL-Mohanad Bold" pitchFamily="2" charset="-78"/>
          </a:endParaRPr>
        </a:p>
      </dsp:txBody>
      <dsp:txXfrm>
        <a:off x="3746123" y="2875574"/>
        <a:ext cx="2873378" cy="480679"/>
      </dsp:txXfrm>
    </dsp:sp>
    <dsp:sp modelId="{F3B36FE9-9795-4104-B1DF-C9C245A6BDDF}">
      <dsp:nvSpPr>
        <dsp:cNvPr id="0" name=""/>
        <dsp:cNvSpPr/>
      </dsp:nvSpPr>
      <dsp:spPr>
        <a:xfrm>
          <a:off x="3720119" y="3448843"/>
          <a:ext cx="2925386" cy="532687"/>
        </a:xfrm>
        <a:prstGeom prst="round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cs typeface="AL-Mohanad Bold" pitchFamily="2" charset="-78"/>
            </a:rPr>
            <a:t>تذكر</a:t>
          </a:r>
          <a:endParaRPr lang="ar-SA" sz="3600" b="1" kern="1200" dirty="0">
            <a:cs typeface="AL-Mohanad Bold" pitchFamily="2" charset="-78"/>
          </a:endParaRPr>
        </a:p>
      </dsp:txBody>
      <dsp:txXfrm>
        <a:off x="3746123" y="3474847"/>
        <a:ext cx="2873378" cy="48067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6851442-9D12-43A3-A9BC-F58C8264E5D1}" type="datetimeFigureOut">
              <a:rPr lang="ar-SA" smtClean="0"/>
              <a:pPr/>
              <a:t>01/05/35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BBB82E9-912E-466D-AE2F-4FD342E66894}" type="slidenum">
              <a:rPr lang="ar-SA" smtClean="0"/>
              <a:pPr/>
              <a:t>‹#›</a:t>
            </a:fld>
            <a:endParaRPr lang="ar-SA"/>
          </a:p>
        </p:txBody>
      </p:sp>
    </p:spTree>
    <p:extLst>
      <p:ext uri="{BB962C8B-B14F-4D97-AF65-F5344CB8AC3E}">
        <p14:creationId xmlns:p14="http://schemas.microsoft.com/office/powerpoint/2010/main" val="5777114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C758598-0321-4D1A-89FC-85DED544765A}" type="datetimeFigureOut">
              <a:rPr lang="ar-SA" smtClean="0"/>
              <a:pPr/>
              <a:t>01/05/35</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8BF254C-1F72-40CA-9620-7503D2C83FC7}" type="slidenum">
              <a:rPr lang="ar-SA" smtClean="0"/>
              <a:pPr/>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C758598-0321-4D1A-89FC-85DED544765A}" type="datetimeFigureOut">
              <a:rPr lang="ar-SA" smtClean="0"/>
              <a:pPr/>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C758598-0321-4D1A-89FC-85DED544765A}" type="datetimeFigureOut">
              <a:rPr lang="ar-SA" smtClean="0"/>
              <a:pPr/>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C758598-0321-4D1A-89FC-85DED544765A}" type="datetimeFigureOut">
              <a:rPr lang="ar-SA" smtClean="0"/>
              <a:pPr/>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758598-0321-4D1A-89FC-85DED544765A}" type="datetimeFigureOut">
              <a:rPr lang="ar-SA" smtClean="0"/>
              <a:pPr/>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6C758598-0321-4D1A-89FC-85DED544765A}" type="datetimeFigureOut">
              <a:rPr lang="ar-SA" smtClean="0"/>
              <a:pPr/>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8BF254C-1F72-40CA-9620-7503D2C83FC7}" type="slidenum">
              <a:rPr lang="ar-SA" smtClean="0"/>
              <a:pPr/>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6C758598-0321-4D1A-89FC-85DED544765A}" type="datetimeFigureOut">
              <a:rPr lang="ar-SA" smtClean="0"/>
              <a:pPr/>
              <a:t>01/05/35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C758598-0321-4D1A-89FC-85DED544765A}" type="datetimeFigureOut">
              <a:rPr lang="ar-SA" smtClean="0"/>
              <a:pPr/>
              <a:t>01/05/35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58598-0321-4D1A-89FC-85DED544765A}" type="datetimeFigureOut">
              <a:rPr lang="ar-SA" smtClean="0"/>
              <a:pPr/>
              <a:t>01/05/35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C758598-0321-4D1A-89FC-85DED544765A}" type="datetimeFigureOut">
              <a:rPr lang="ar-SA" smtClean="0"/>
              <a:pPr/>
              <a:t>01/05/35</a:t>
            </a:fld>
            <a:endParaRPr lang="ar-SA"/>
          </a:p>
        </p:txBody>
      </p:sp>
      <p:sp>
        <p:nvSpPr>
          <p:cNvPr id="7" name="Slide Number Placeholder 6"/>
          <p:cNvSpPr>
            <a:spLocks noGrp="1"/>
          </p:cNvSpPr>
          <p:nvPr>
            <p:ph type="sldNum" sz="quarter" idx="12"/>
          </p:nvPr>
        </p:nvSpPr>
        <p:spPr/>
        <p:txBody>
          <a:bodyPr/>
          <a:lstStyle/>
          <a:p>
            <a:fld id="{68BF254C-1F72-40CA-9620-7503D2C83FC7}" type="slidenum">
              <a:rPr lang="ar-SA" smtClean="0"/>
              <a:pPr/>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C758598-0321-4D1A-89FC-85DED544765A}" type="datetimeFigureOut">
              <a:rPr lang="ar-SA" smtClean="0"/>
              <a:pPr/>
              <a:t>01/05/35</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68BF254C-1F72-40CA-9620-7503D2C83FC7}"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C758598-0321-4D1A-89FC-85DED544765A}" type="datetimeFigureOut">
              <a:rPr lang="ar-SA" smtClean="0"/>
              <a:pPr/>
              <a:t>01/05/35</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8BF254C-1F72-40CA-9620-7503D2C83FC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Layout" Target="../diagrams/layout2.xml"/><Relationship Id="rId7" Type="http://schemas.openxmlformats.org/officeDocument/2006/relationships/image" Target="../media/image4.png"/><Relationship Id="rId12" Type="http://schemas.microsoft.com/office/2007/relationships/diagramDrawing" Target="../diagrams/drawing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diagramColors" Target="../diagrams/colors3.xml"/><Relationship Id="rId5" Type="http://schemas.openxmlformats.org/officeDocument/2006/relationships/diagramColors" Target="../diagrams/colors2.xml"/><Relationship Id="rId10" Type="http://schemas.openxmlformats.org/officeDocument/2006/relationships/diagramQuickStyle" Target="../diagrams/quickStyle3.xml"/><Relationship Id="rId4" Type="http://schemas.openxmlformats.org/officeDocument/2006/relationships/diagramQuickStyle" Target="../diagrams/quickStyle2.xml"/><Relationship Id="rId9"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a:xfrm rot="16200000">
            <a:off x="7586910" y="4048760"/>
            <a:ext cx="2367281" cy="365760"/>
          </a:xfrm>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a:xfrm>
            <a:off x="8531788" y="5648960"/>
            <a:ext cx="548640" cy="396240"/>
          </a:xfrm>
        </p:spPr>
        <p:txBody>
          <a:bodyPr/>
          <a:lstStyle/>
          <a:p>
            <a:fld id="{B6F15528-21DE-4FAA-801E-634DDDAF4B2B}" type="slidenum">
              <a:rPr lang="en-US" smtClean="0"/>
              <a:pPr/>
              <a:t>1</a:t>
            </a:fld>
            <a:endParaRPr lang="en-US"/>
          </a:p>
        </p:txBody>
      </p:sp>
      <p:pic>
        <p:nvPicPr>
          <p:cNvPr id="6" name="Picture 8" descr="C:\Users\dell\Pictures\بدون عنوان.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22997"/>
            <a:ext cx="40243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مربع نص 6"/>
          <p:cNvSpPr txBox="1"/>
          <p:nvPr/>
        </p:nvSpPr>
        <p:spPr>
          <a:xfrm>
            <a:off x="1583140" y="2514600"/>
            <a:ext cx="5741424"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المحاضرة </a:t>
            </a: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الثالثة </a:t>
            </a:r>
            <a:endPar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مستويات الاهداف </a:t>
            </a:r>
            <a:r>
              <a:rPr lang="ar-SA" sz="4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السلوكيه</a:t>
            </a: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ar-SA" sz="4800" dirty="0"/>
          </a:p>
        </p:txBody>
      </p:sp>
    </p:spTree>
    <p:extLst>
      <p:ext uri="{BB962C8B-B14F-4D97-AF65-F5344CB8AC3E}">
        <p14:creationId xmlns:p14="http://schemas.microsoft.com/office/powerpoint/2010/main" val="382701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1490" y="785802"/>
            <a:ext cx="8229600" cy="1143000"/>
          </a:xfrm>
        </p:spPr>
        <p:txBody>
          <a:bodyPr>
            <a:normAutofit/>
          </a:bodyPr>
          <a:lstStyle/>
          <a:p>
            <a:r>
              <a:rPr lang="ar-SA" sz="4000" b="1" dirty="0" smtClean="0">
                <a:solidFill>
                  <a:srgbClr val="0070C0"/>
                </a:solidFill>
              </a:rPr>
              <a:t>معايير صياغة الأهداف السلوكية</a:t>
            </a:r>
            <a:endParaRPr lang="ar-SA" sz="4000" dirty="0">
              <a:solidFill>
                <a:srgbClr val="0070C0"/>
              </a:solidFill>
            </a:endParaRPr>
          </a:p>
        </p:txBody>
      </p:sp>
      <p:sp>
        <p:nvSpPr>
          <p:cNvPr id="21505" name="Rectangle 1"/>
          <p:cNvSpPr>
            <a:spLocks noChangeArrowheads="1"/>
          </p:cNvSpPr>
          <p:nvPr/>
        </p:nvSpPr>
        <p:spPr bwMode="auto">
          <a:xfrm>
            <a:off x="285720" y="2143116"/>
            <a:ext cx="8363187" cy="31700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742950" marR="0" lvl="0" indent="-560388" algn="justLow" defTabSz="914400" rtl="1" eaLnBrk="1" fontAlgn="base" latinLnBrk="0" hangingPunct="1">
              <a:lnSpc>
                <a:spcPct val="100000"/>
              </a:lnSpc>
              <a:spcBef>
                <a:spcPct val="0"/>
              </a:spcBef>
              <a:spcAft>
                <a:spcPct val="0"/>
              </a:spcAft>
              <a:buClrTx/>
              <a:buSzTx/>
              <a:buFont typeface="+mj-lt"/>
              <a:buAutoNum type="arabicPeriod"/>
              <a:tabLst>
                <a:tab pos="574675" algn="l"/>
                <a:tab pos="2070100" algn="l"/>
              </a:tabLst>
            </a:pPr>
            <a:r>
              <a:rPr kumimoji="0" lang="ar-SA" sz="4000" b="1" i="0" u="none" strike="noStrike" cap="none" normalizeH="0" baseline="0" dirty="0" smtClean="0">
                <a:ln>
                  <a:noFill/>
                </a:ln>
                <a:solidFill>
                  <a:schemeClr val="accent1">
                    <a:lumMod val="50000"/>
                  </a:schemeClr>
                </a:solidFill>
                <a:effectLst/>
                <a:latin typeface="Arial" pitchFamily="34" charset="0"/>
                <a:ea typeface="Times New Roman" pitchFamily="18" charset="0"/>
                <a:cs typeface="AL-Mohanad Bold" pitchFamily="2" charset="-78"/>
              </a:rPr>
              <a:t>أن تراعي المستويات المختلفة من قدرات المتعلم.</a:t>
            </a:r>
            <a:endParaRPr kumimoji="0" lang="en-US" sz="4000" b="1" i="0" u="none" strike="noStrike" cap="none" normalizeH="0" baseline="0" dirty="0" smtClean="0">
              <a:ln>
                <a:noFill/>
              </a:ln>
              <a:solidFill>
                <a:schemeClr val="accent1">
                  <a:lumMod val="50000"/>
                </a:schemeClr>
              </a:solidFill>
              <a:effectLst/>
              <a:latin typeface="Arial" pitchFamily="34" charset="0"/>
              <a:cs typeface="AL-Mohanad Bold" pitchFamily="2" charset="-78"/>
            </a:endParaRPr>
          </a:p>
          <a:p>
            <a:pPr marL="742950" marR="0" lvl="0" indent="-560388" algn="justLow" defTabSz="914400" rtl="1" eaLnBrk="0" fontAlgn="base" latinLnBrk="0" hangingPunct="0">
              <a:lnSpc>
                <a:spcPct val="100000"/>
              </a:lnSpc>
              <a:spcBef>
                <a:spcPct val="0"/>
              </a:spcBef>
              <a:spcAft>
                <a:spcPct val="0"/>
              </a:spcAft>
              <a:buClrTx/>
              <a:buSzTx/>
              <a:buFont typeface="+mj-lt"/>
              <a:buAutoNum type="arabicPeriod"/>
              <a:tabLst>
                <a:tab pos="574675" algn="l"/>
                <a:tab pos="2070100" algn="l"/>
              </a:tabLst>
            </a:pPr>
            <a:r>
              <a:rPr kumimoji="0" lang="ar-SA" sz="4000" b="1" i="0" u="none" strike="noStrike" cap="none" normalizeH="0" baseline="0" dirty="0" smtClean="0">
                <a:ln>
                  <a:noFill/>
                </a:ln>
                <a:solidFill>
                  <a:schemeClr val="accent1">
                    <a:lumMod val="50000"/>
                  </a:schemeClr>
                </a:solidFill>
                <a:effectLst/>
                <a:latin typeface="Arial" pitchFamily="34" charset="0"/>
                <a:ea typeface="Times New Roman" pitchFamily="18" charset="0"/>
                <a:cs typeface="AL-Mohanad Bold" pitchFamily="2" charset="-78"/>
              </a:rPr>
              <a:t>أن تنبثق من الأهداف العامة.</a:t>
            </a:r>
            <a:endParaRPr kumimoji="0" lang="en-US" sz="4000" b="1" i="0" u="none" strike="noStrike" cap="none" normalizeH="0" baseline="0" dirty="0" smtClean="0">
              <a:ln>
                <a:noFill/>
              </a:ln>
              <a:solidFill>
                <a:schemeClr val="accent1">
                  <a:lumMod val="50000"/>
                </a:schemeClr>
              </a:solidFill>
              <a:effectLst/>
              <a:latin typeface="Arial" pitchFamily="34" charset="0"/>
              <a:cs typeface="AL-Mohanad Bold" pitchFamily="2" charset="-78"/>
            </a:endParaRPr>
          </a:p>
          <a:p>
            <a:pPr marL="742950" marR="0" lvl="0" indent="-560388" algn="justLow" defTabSz="914400" rtl="1" eaLnBrk="0" fontAlgn="base" latinLnBrk="0" hangingPunct="0">
              <a:lnSpc>
                <a:spcPct val="100000"/>
              </a:lnSpc>
              <a:spcBef>
                <a:spcPct val="0"/>
              </a:spcBef>
              <a:spcAft>
                <a:spcPct val="0"/>
              </a:spcAft>
              <a:buClrTx/>
              <a:buSzTx/>
              <a:buFont typeface="+mj-lt"/>
              <a:buAutoNum type="arabicPeriod"/>
              <a:tabLst>
                <a:tab pos="574675" algn="l"/>
                <a:tab pos="2070100" algn="l"/>
              </a:tabLst>
            </a:pPr>
            <a:r>
              <a:rPr kumimoji="0" lang="ar-SA" sz="4000" b="1" i="0" u="none" strike="noStrike" cap="none" normalizeH="0" baseline="0" dirty="0" smtClean="0">
                <a:ln>
                  <a:noFill/>
                </a:ln>
                <a:solidFill>
                  <a:schemeClr val="accent1">
                    <a:lumMod val="50000"/>
                  </a:schemeClr>
                </a:solidFill>
                <a:effectLst/>
                <a:latin typeface="Arial" pitchFamily="34" charset="0"/>
                <a:ea typeface="Times New Roman" pitchFamily="18" charset="0"/>
                <a:cs typeface="AL-Mohanad Bold" pitchFamily="2" charset="-78"/>
              </a:rPr>
              <a:t>أن تُظهر المحتوى الذي يتحقق من أداء السلوك.</a:t>
            </a:r>
            <a:endParaRPr kumimoji="0" lang="en-US" sz="4000" b="1" i="0" u="none" strike="noStrike" cap="none" normalizeH="0" baseline="0" dirty="0" smtClean="0">
              <a:ln>
                <a:noFill/>
              </a:ln>
              <a:solidFill>
                <a:schemeClr val="accent1">
                  <a:lumMod val="50000"/>
                </a:schemeClr>
              </a:solidFill>
              <a:effectLst/>
              <a:latin typeface="Arial" pitchFamily="34" charset="0"/>
              <a:cs typeface="AL-Mohanad Bold" pitchFamily="2" charset="-78"/>
            </a:endParaRPr>
          </a:p>
          <a:p>
            <a:pPr marL="742950" marR="0" lvl="0" indent="-560388" algn="justLow" defTabSz="914400" rtl="1" eaLnBrk="0" fontAlgn="base" latinLnBrk="0" hangingPunct="0">
              <a:lnSpc>
                <a:spcPct val="100000"/>
              </a:lnSpc>
              <a:spcBef>
                <a:spcPct val="0"/>
              </a:spcBef>
              <a:spcAft>
                <a:spcPct val="0"/>
              </a:spcAft>
              <a:buClrTx/>
              <a:buSzTx/>
              <a:buFont typeface="+mj-lt"/>
              <a:buAutoNum type="arabicPeriod"/>
              <a:tabLst>
                <a:tab pos="574675" algn="l"/>
                <a:tab pos="2070100" algn="l"/>
              </a:tabLst>
            </a:pPr>
            <a:r>
              <a:rPr kumimoji="0" lang="ar-SA" sz="4000" b="1" i="0" u="none" strike="noStrike" cap="none" normalizeH="0" baseline="0" dirty="0" smtClean="0">
                <a:ln>
                  <a:noFill/>
                </a:ln>
                <a:solidFill>
                  <a:schemeClr val="accent1">
                    <a:lumMod val="50000"/>
                  </a:schemeClr>
                </a:solidFill>
                <a:effectLst/>
                <a:latin typeface="Arial" pitchFamily="34" charset="0"/>
                <a:ea typeface="Times New Roman" pitchFamily="18" charset="0"/>
                <a:cs typeface="AL-Mohanad Bold" pitchFamily="2" charset="-78"/>
              </a:rPr>
              <a:t>أن تكون قابلة للملاحظة والقياس.</a:t>
            </a:r>
            <a:endParaRPr kumimoji="0" lang="en-US" sz="4000" b="1" i="0" u="none" strike="noStrike" cap="none" normalizeH="0" baseline="0" dirty="0" smtClean="0">
              <a:ln>
                <a:noFill/>
              </a:ln>
              <a:solidFill>
                <a:schemeClr val="accent1">
                  <a:lumMod val="50000"/>
                </a:schemeClr>
              </a:solidFill>
              <a:effectLst/>
              <a:latin typeface="Arial" pitchFamily="34" charset="0"/>
              <a:cs typeface="AL-Mohanad Bold" pitchFamily="2" charset="-78"/>
            </a:endParaRPr>
          </a:p>
          <a:p>
            <a:pPr marL="742950" marR="0" lvl="0" indent="-560388" algn="justLow" defTabSz="914400" rtl="1" eaLnBrk="0" fontAlgn="base" latinLnBrk="0" hangingPunct="0">
              <a:lnSpc>
                <a:spcPct val="100000"/>
              </a:lnSpc>
              <a:spcBef>
                <a:spcPct val="0"/>
              </a:spcBef>
              <a:spcAft>
                <a:spcPct val="0"/>
              </a:spcAft>
              <a:buClrTx/>
              <a:buSzTx/>
              <a:buFont typeface="+mj-lt"/>
              <a:buAutoNum type="arabicPeriod"/>
              <a:tabLst>
                <a:tab pos="574675" algn="l"/>
                <a:tab pos="2070100" algn="l"/>
              </a:tabLst>
            </a:pPr>
            <a:r>
              <a:rPr kumimoji="0" lang="ar-SA" sz="4000" b="1" i="0" u="none" strike="noStrike" cap="none" normalizeH="0" baseline="0" dirty="0" smtClean="0">
                <a:ln>
                  <a:noFill/>
                </a:ln>
                <a:solidFill>
                  <a:schemeClr val="accent1">
                    <a:lumMod val="50000"/>
                  </a:schemeClr>
                </a:solidFill>
                <a:effectLst/>
                <a:latin typeface="Arial" pitchFamily="34" charset="0"/>
                <a:ea typeface="Times New Roman" pitchFamily="18" charset="0"/>
                <a:cs typeface="AL-Mohanad Bold" pitchFamily="2" charset="-78"/>
              </a:rPr>
              <a:t>أن تعبر عن فعل سلوكي.</a:t>
            </a:r>
            <a:endParaRPr kumimoji="0" lang="ar-SA" sz="4000" b="1" i="0" u="none" strike="noStrike" cap="none" normalizeH="0" baseline="0" dirty="0" smtClean="0">
              <a:ln>
                <a:noFill/>
              </a:ln>
              <a:solidFill>
                <a:schemeClr val="accent1">
                  <a:lumMod val="50000"/>
                </a:schemeClr>
              </a:solidFill>
              <a:effectLst/>
              <a:latin typeface="Arial" pitchFamily="34" charset="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 calcmode="lin" valueType="num">
                                      <p:cBhvr additive="base">
                                        <p:cTn id="7" dur="500" fill="hold"/>
                                        <p:tgtEl>
                                          <p:spTgt spid="215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505">
                                            <p:txEl>
                                              <p:pRg st="1" end="1"/>
                                            </p:txEl>
                                          </p:spTgt>
                                        </p:tgtEl>
                                        <p:attrNameLst>
                                          <p:attrName>style.visibility</p:attrName>
                                        </p:attrNameLst>
                                      </p:cBhvr>
                                      <p:to>
                                        <p:strVal val="visible"/>
                                      </p:to>
                                    </p:set>
                                    <p:anim calcmode="lin" valueType="num">
                                      <p:cBhvr additive="base">
                                        <p:cTn id="11" dur="500" fill="hold"/>
                                        <p:tgtEl>
                                          <p:spTgt spid="2150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50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1505">
                                            <p:txEl>
                                              <p:pRg st="2" end="2"/>
                                            </p:txEl>
                                          </p:spTgt>
                                        </p:tgtEl>
                                        <p:attrNameLst>
                                          <p:attrName>style.visibility</p:attrName>
                                        </p:attrNameLst>
                                      </p:cBhvr>
                                      <p:to>
                                        <p:strVal val="visible"/>
                                      </p:to>
                                    </p:set>
                                    <p:anim calcmode="lin" valueType="num">
                                      <p:cBhvr additive="base">
                                        <p:cTn id="15" dur="500" fill="hold"/>
                                        <p:tgtEl>
                                          <p:spTgt spid="2150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150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1505">
                                            <p:txEl>
                                              <p:pRg st="3" end="3"/>
                                            </p:txEl>
                                          </p:spTgt>
                                        </p:tgtEl>
                                        <p:attrNameLst>
                                          <p:attrName>style.visibility</p:attrName>
                                        </p:attrNameLst>
                                      </p:cBhvr>
                                      <p:to>
                                        <p:strVal val="visible"/>
                                      </p:to>
                                    </p:set>
                                    <p:anim calcmode="lin" valueType="num">
                                      <p:cBhvr additive="base">
                                        <p:cTn id="19" dur="500" fill="hold"/>
                                        <p:tgtEl>
                                          <p:spTgt spid="2150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505">
                                            <p:txEl>
                                              <p:pRg st="4" end="4"/>
                                            </p:txEl>
                                          </p:spTgt>
                                        </p:tgtEl>
                                        <p:attrNameLst>
                                          <p:attrName>style.visibility</p:attrName>
                                        </p:attrNameLst>
                                      </p:cBhvr>
                                      <p:to>
                                        <p:strVal val="visible"/>
                                      </p:to>
                                    </p:set>
                                    <p:anim calcmode="lin" valueType="num">
                                      <p:cBhvr additive="base">
                                        <p:cTn id="23" dur="500" fill="hold"/>
                                        <p:tgtEl>
                                          <p:spTgt spid="2150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150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14546" y="142860"/>
            <a:ext cx="4614866" cy="857248"/>
          </a:xfrm>
        </p:spPr>
        <p:txBody>
          <a:bodyPr>
            <a:noAutofit/>
          </a:bodyPr>
          <a:lstStyle/>
          <a:p>
            <a:pPr lvl="0"/>
            <a:r>
              <a:rPr lang="ar-SA" sz="3200" b="1" dirty="0" smtClean="0">
                <a:solidFill>
                  <a:srgbClr val="002060"/>
                </a:solidFill>
                <a:latin typeface="Arial" pitchFamily="34" charset="0"/>
                <a:ea typeface="Times New Roman" pitchFamily="18" charset="0"/>
              </a:rPr>
              <a:t>بعض الأخطاء الشائعة في </a:t>
            </a:r>
            <a:br>
              <a:rPr lang="ar-SA" sz="3200" b="1" dirty="0" smtClean="0">
                <a:solidFill>
                  <a:srgbClr val="002060"/>
                </a:solidFill>
                <a:latin typeface="Arial" pitchFamily="34" charset="0"/>
                <a:ea typeface="Times New Roman" pitchFamily="18" charset="0"/>
              </a:rPr>
            </a:br>
            <a:r>
              <a:rPr lang="ar-SA" sz="3200" b="1" dirty="0" smtClean="0">
                <a:solidFill>
                  <a:srgbClr val="002060"/>
                </a:solidFill>
                <a:latin typeface="Arial" pitchFamily="34" charset="0"/>
                <a:ea typeface="Times New Roman" pitchFamily="18" charset="0"/>
              </a:rPr>
              <a:t>صياغة الأهداف السلوكية</a:t>
            </a:r>
            <a:endParaRPr lang="ar-SA" sz="3200" dirty="0">
              <a:solidFill>
                <a:srgbClr val="002060"/>
              </a:solidFill>
            </a:endParaRPr>
          </a:p>
        </p:txBody>
      </p:sp>
      <p:sp>
        <p:nvSpPr>
          <p:cNvPr id="24577" name="Rectangle 1"/>
          <p:cNvSpPr>
            <a:spLocks noChangeArrowheads="1"/>
          </p:cNvSpPr>
          <p:nvPr/>
        </p:nvSpPr>
        <p:spPr bwMode="auto">
          <a:xfrm>
            <a:off x="142844" y="1071546"/>
            <a:ext cx="8777421" cy="1292662"/>
          </a:xfrm>
          <a:prstGeom prst="rect">
            <a:avLst/>
          </a:prstGeom>
          <a:solidFill>
            <a:schemeClr val="accent1">
              <a:lumMod val="20000"/>
              <a:lumOff val="80000"/>
            </a:schemeClr>
          </a:solidFill>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tabLst>
                <a:tab pos="269875" algn="l"/>
                <a:tab pos="446088" algn="l"/>
              </a:tabLst>
            </a:pPr>
            <a:r>
              <a:rPr kumimoji="0" lang="ar-SA" sz="2600" b="1" i="0" strike="noStrike" cap="none" normalizeH="0" baseline="0" dirty="0" smtClean="0">
                <a:ln>
                  <a:noFill/>
                </a:ln>
                <a:solidFill>
                  <a:srgbClr val="0033CC"/>
                </a:solidFill>
                <a:effectLst/>
                <a:latin typeface="Arial" pitchFamily="34" charset="0"/>
                <a:ea typeface="Times New Roman" pitchFamily="18" charset="0"/>
                <a:cs typeface="AL-Mohanad Bold" pitchFamily="2" charset="-78"/>
              </a:rPr>
              <a:t>1-وصف </a:t>
            </a:r>
            <a:r>
              <a:rPr kumimoji="0" lang="ar-SA" sz="2600" b="1" i="0" strike="noStrike" cap="none" normalizeH="0" baseline="0" dirty="0" smtClean="0">
                <a:ln>
                  <a:noFill/>
                </a:ln>
                <a:solidFill>
                  <a:srgbClr val="FF0000"/>
                </a:solidFill>
                <a:effectLst/>
                <a:latin typeface="Arial" pitchFamily="34" charset="0"/>
                <a:ea typeface="Times New Roman" pitchFamily="18" charset="0"/>
                <a:cs typeface="AL-Mohanad Bold" pitchFamily="2" charset="-78"/>
              </a:rPr>
              <a:t>نشاط المعلم </a:t>
            </a:r>
            <a:r>
              <a:rPr lang="ar-SA" sz="2600" b="1" dirty="0" smtClean="0">
                <a:solidFill>
                  <a:srgbClr val="0033CC"/>
                </a:solidFill>
                <a:latin typeface="Arial" pitchFamily="34" charset="0"/>
                <a:ea typeface="Times New Roman" pitchFamily="18" charset="0"/>
                <a:cs typeface="AL-Mohanad Bold" pitchFamily="2" charset="-78"/>
              </a:rPr>
              <a:t>بدلا من الأفعال السلوكية التي تعبر عن نتيجة التعلم.  </a:t>
            </a:r>
          </a:p>
          <a:p>
            <a:pPr lvl="0"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FF0000"/>
                </a:solidFill>
                <a:latin typeface="Arial" pitchFamily="34" charset="0"/>
                <a:ea typeface="Times New Roman" pitchFamily="18" charset="0"/>
                <a:cs typeface="AL-Mohanad Bold" pitchFamily="2" charset="-78"/>
              </a:rPr>
              <a:t>خطــــأ</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FF0000"/>
                </a:solidFill>
                <a:latin typeface="Arial" pitchFamily="34" charset="0"/>
                <a:ea typeface="Times New Roman" pitchFamily="18" charset="0"/>
                <a:cs typeface="AL-Mohanad Bold" pitchFamily="2" charset="-78"/>
              </a:rPr>
              <a:t>تعليم الطلاب مفهوم التوازن</a:t>
            </a:r>
            <a:r>
              <a:rPr lang="ar-SA" sz="2600" b="1" dirty="0" smtClean="0">
                <a:solidFill>
                  <a:srgbClr val="0033CC"/>
                </a:solidFill>
                <a:latin typeface="Arial" pitchFamily="34" charset="0"/>
                <a:ea typeface="Times New Roman" pitchFamily="18" charset="0"/>
                <a:cs typeface="AL-Mohanad Bold" pitchFamily="2" charset="-78"/>
              </a:rPr>
              <a:t>].</a:t>
            </a:r>
          </a:p>
          <a:p>
            <a:pPr lvl="0"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006600"/>
                </a:solidFill>
                <a:latin typeface="Arial" pitchFamily="34" charset="0"/>
                <a:ea typeface="Times New Roman" pitchFamily="18" charset="0"/>
                <a:cs typeface="AL-Mohanad Bold" pitchFamily="2" charset="-78"/>
              </a:rPr>
              <a:t>صـواب</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rPr>
              <a:t>أن يعرّف الطالب مفهوم التوازن</a:t>
            </a:r>
            <a:r>
              <a:rPr lang="ar-SA" sz="2600" b="1" dirty="0" smtClean="0">
                <a:solidFill>
                  <a:srgbClr val="0033CC"/>
                </a:solidFill>
                <a:latin typeface="Arial" pitchFamily="34" charset="0"/>
                <a:ea typeface="Times New Roman" pitchFamily="18" charset="0"/>
                <a:cs typeface="AL-Mohanad Bold" pitchFamily="2" charset="-78"/>
              </a:rPr>
              <a:t>].</a:t>
            </a:r>
            <a:endParaRPr lang="en-US" sz="2600" b="1" dirty="0" smtClean="0">
              <a:solidFill>
                <a:srgbClr val="0033CC"/>
              </a:solidFill>
              <a:latin typeface="Arial" pitchFamily="34" charset="0"/>
              <a:ea typeface="Times New Roman" pitchFamily="18" charset="0"/>
              <a:cs typeface="AL-Mohanad Bold" pitchFamily="2" charset="-78"/>
            </a:endParaRPr>
          </a:p>
        </p:txBody>
      </p:sp>
      <p:sp>
        <p:nvSpPr>
          <p:cNvPr id="4" name="Rectangle 1"/>
          <p:cNvSpPr>
            <a:spLocks noChangeArrowheads="1"/>
          </p:cNvSpPr>
          <p:nvPr/>
        </p:nvSpPr>
        <p:spPr bwMode="auto">
          <a:xfrm>
            <a:off x="152297" y="2500306"/>
            <a:ext cx="8777421" cy="1292662"/>
          </a:xfrm>
          <a:prstGeom prst="rect">
            <a:avLst/>
          </a:prstGeom>
          <a:solidFill>
            <a:schemeClr val="accent1">
              <a:lumMod val="20000"/>
              <a:lumOff val="80000"/>
            </a:schemeClr>
          </a:solidFill>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2-وصف </a:t>
            </a:r>
            <a:r>
              <a:rPr lang="ar-SA" sz="2600" b="1" dirty="0" smtClean="0">
                <a:solidFill>
                  <a:srgbClr val="FF0000"/>
                </a:solidFill>
                <a:latin typeface="Arial" pitchFamily="34" charset="0"/>
                <a:ea typeface="Times New Roman" pitchFamily="18" charset="0"/>
                <a:cs typeface="AL-Mohanad Bold" pitchFamily="2" charset="-78"/>
              </a:rPr>
              <a:t>عملية التعلم </a:t>
            </a:r>
            <a:r>
              <a:rPr lang="ar-SA" sz="2600" b="1" dirty="0" smtClean="0">
                <a:solidFill>
                  <a:srgbClr val="0033CC"/>
                </a:solidFill>
                <a:latin typeface="Arial" pitchFamily="34" charset="0"/>
                <a:ea typeface="Times New Roman" pitchFamily="18" charset="0"/>
                <a:cs typeface="AL-Mohanad Bold" pitchFamily="2" charset="-78"/>
              </a:rPr>
              <a:t>بدلا من الأفعال السلوكية التي تعبر عن نتيجة التعلم.  </a:t>
            </a:r>
          </a:p>
          <a:p>
            <a:pPr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FF0000"/>
                </a:solidFill>
                <a:latin typeface="Arial" pitchFamily="34" charset="0"/>
                <a:ea typeface="Times New Roman" pitchFamily="18" charset="0"/>
                <a:cs typeface="AL-Mohanad Bold" pitchFamily="2" charset="-78"/>
              </a:rPr>
              <a:t>خطــــأ</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FF0000"/>
                </a:solidFill>
                <a:latin typeface="Arial" pitchFamily="34" charset="0"/>
                <a:ea typeface="Times New Roman" pitchFamily="18" charset="0"/>
                <a:cs typeface="AL-Mohanad Bold" pitchFamily="2" charset="-78"/>
              </a:rPr>
              <a:t>أن يحفظ الطالب العوامل المؤثرة في مناخ الجزيرة العربية</a:t>
            </a:r>
            <a:r>
              <a:rPr lang="ar-SA" sz="2600" b="1" dirty="0" smtClean="0">
                <a:solidFill>
                  <a:srgbClr val="0033CC"/>
                </a:solidFill>
                <a:latin typeface="Arial" pitchFamily="34" charset="0"/>
                <a:ea typeface="Times New Roman" pitchFamily="18" charset="0"/>
                <a:cs typeface="AL-Mohanad Bold" pitchFamily="2" charset="-78"/>
              </a:rPr>
              <a:t>].</a:t>
            </a:r>
          </a:p>
          <a:p>
            <a:pPr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006600"/>
                </a:solidFill>
                <a:latin typeface="Arial" pitchFamily="34" charset="0"/>
                <a:ea typeface="Times New Roman" pitchFamily="18" charset="0"/>
                <a:cs typeface="AL-Mohanad Bold" pitchFamily="2" charset="-78"/>
              </a:rPr>
              <a:t>صـواب</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rPr>
              <a:t>أن يعدد الطالب ثلاثة من العوامل المؤثرة في مناخ الجزيرة العربية</a:t>
            </a:r>
            <a:r>
              <a:rPr lang="ar-SA" sz="2600" b="1" dirty="0" smtClean="0">
                <a:solidFill>
                  <a:srgbClr val="0033CC"/>
                </a:solidFill>
                <a:latin typeface="Arial" pitchFamily="34" charset="0"/>
                <a:ea typeface="Times New Roman" pitchFamily="18" charset="0"/>
                <a:cs typeface="AL-Mohanad Bold" pitchFamily="2" charset="-78"/>
              </a:rPr>
              <a:t>].</a:t>
            </a:r>
          </a:p>
        </p:txBody>
      </p:sp>
      <p:sp>
        <p:nvSpPr>
          <p:cNvPr id="5" name="Rectangle 1"/>
          <p:cNvSpPr>
            <a:spLocks noChangeArrowheads="1"/>
          </p:cNvSpPr>
          <p:nvPr/>
        </p:nvSpPr>
        <p:spPr bwMode="auto">
          <a:xfrm>
            <a:off x="152297" y="3929066"/>
            <a:ext cx="8777421" cy="1292662"/>
          </a:xfrm>
          <a:prstGeom prst="rect">
            <a:avLst/>
          </a:prstGeom>
          <a:solidFill>
            <a:schemeClr val="accent1">
              <a:lumMod val="20000"/>
              <a:lumOff val="80000"/>
            </a:schemeClr>
          </a:solidFill>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3-تحديد </a:t>
            </a:r>
            <a:r>
              <a:rPr lang="ar-SA" sz="2200" b="1" dirty="0" smtClean="0">
                <a:solidFill>
                  <a:srgbClr val="FF0000"/>
                </a:solidFill>
                <a:latin typeface="Arial" pitchFamily="34" charset="0"/>
                <a:ea typeface="Times New Roman" pitchFamily="18" charset="0"/>
                <a:cs typeface="AL-Mohanad Bold" pitchFamily="2" charset="-78"/>
              </a:rPr>
              <a:t>موضوع الوحدة الدراسية </a:t>
            </a:r>
            <a:r>
              <a:rPr lang="ar-SA" sz="2200" b="1" dirty="0" smtClean="0">
                <a:solidFill>
                  <a:srgbClr val="0033CC"/>
                </a:solidFill>
                <a:latin typeface="Arial" pitchFamily="34" charset="0"/>
                <a:ea typeface="Times New Roman" pitchFamily="18" charset="0"/>
                <a:cs typeface="AL-Mohanad Bold" pitchFamily="2" charset="-78"/>
              </a:rPr>
              <a:t>بدلا من الأفعال السلوكية التي تعبر عن نتيجة التعلم.   </a:t>
            </a: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FF0000"/>
                </a:solidFill>
                <a:latin typeface="Arial" pitchFamily="34" charset="0"/>
                <a:ea typeface="Times New Roman" pitchFamily="18" charset="0"/>
                <a:cs typeface="AL-Mohanad Bold" pitchFamily="2" charset="-78"/>
              </a:rPr>
              <a:t>خطــــأ</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FF0000"/>
                </a:solidFill>
                <a:latin typeface="Arial" pitchFamily="34" charset="0"/>
                <a:ea typeface="Times New Roman" pitchFamily="18" charset="0"/>
                <a:cs typeface="AL-Mohanad Bold" pitchFamily="2" charset="-78"/>
              </a:rPr>
              <a:t>أسباب إخفاق برامج التوعية المرورية</a:t>
            </a:r>
            <a:r>
              <a:rPr lang="ar-SA" sz="2600" b="1" dirty="0" smtClean="0">
                <a:solidFill>
                  <a:srgbClr val="0033CC"/>
                </a:solidFill>
                <a:latin typeface="Arial" pitchFamily="34" charset="0"/>
                <a:ea typeface="Times New Roman" pitchFamily="18" charset="0"/>
                <a:cs typeface="AL-Mohanad Bold" pitchFamily="2" charset="-78"/>
              </a:rPr>
              <a:t>].</a:t>
            </a:r>
          </a:p>
          <a:p>
            <a:pPr lvl="0"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006600"/>
                </a:solidFill>
                <a:latin typeface="Arial" pitchFamily="34" charset="0"/>
                <a:ea typeface="Times New Roman" pitchFamily="18" charset="0"/>
                <a:cs typeface="AL-Mohanad Bold" pitchFamily="2" charset="-78"/>
              </a:rPr>
              <a:t>صـواب</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rPr>
              <a:t>أن يعدد الطالب ثلاثة من أسباب </a:t>
            </a:r>
            <a:r>
              <a:rPr lang="ar-SA" sz="2600" b="1" dirty="0" err="1" smtClean="0">
                <a:solidFill>
                  <a:srgbClr val="006600"/>
                </a:solidFill>
                <a:latin typeface="Arial" pitchFamily="34" charset="0"/>
                <a:ea typeface="Times New Roman" pitchFamily="18" charset="0"/>
                <a:cs typeface="AL-Mohanad Bold" pitchFamily="2" charset="-78"/>
              </a:rPr>
              <a:t>اخفاق</a:t>
            </a:r>
            <a:r>
              <a:rPr lang="ar-SA" sz="2600" b="1" dirty="0" smtClean="0">
                <a:solidFill>
                  <a:srgbClr val="006600"/>
                </a:solidFill>
                <a:latin typeface="Arial" pitchFamily="34" charset="0"/>
                <a:ea typeface="Times New Roman" pitchFamily="18" charset="0"/>
                <a:cs typeface="AL-Mohanad Bold" pitchFamily="2" charset="-78"/>
              </a:rPr>
              <a:t> برامج التوعية المرورية</a:t>
            </a:r>
            <a:r>
              <a:rPr lang="ar-SA" sz="2600" b="1" dirty="0" smtClean="0">
                <a:solidFill>
                  <a:srgbClr val="0033CC"/>
                </a:solidFill>
                <a:latin typeface="Arial" pitchFamily="34" charset="0"/>
                <a:ea typeface="Times New Roman" pitchFamily="18" charset="0"/>
                <a:cs typeface="AL-Mohanad Bold" pitchFamily="2" charset="-78"/>
              </a:rPr>
              <a:t>].</a:t>
            </a:r>
          </a:p>
        </p:txBody>
      </p:sp>
      <p:sp>
        <p:nvSpPr>
          <p:cNvPr id="6" name="Rectangle 1"/>
          <p:cNvSpPr>
            <a:spLocks noChangeArrowheads="1"/>
          </p:cNvSpPr>
          <p:nvPr/>
        </p:nvSpPr>
        <p:spPr bwMode="auto">
          <a:xfrm>
            <a:off x="152297" y="5357826"/>
            <a:ext cx="8777421" cy="1292662"/>
          </a:xfrm>
          <a:prstGeom prst="rect">
            <a:avLst/>
          </a:prstGeom>
          <a:solidFill>
            <a:schemeClr val="accent1">
              <a:lumMod val="20000"/>
              <a:lumOff val="80000"/>
            </a:schemeClr>
          </a:solidFill>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R="0" indent="0" algn="justLow" eaLnBrk="0" fontAlgn="base" hangingPunct="0">
              <a:lnSpc>
                <a:spcPct val="100000"/>
              </a:lnSpc>
              <a:spcBef>
                <a:spcPct val="0"/>
              </a:spcBef>
              <a:spcAft>
                <a:spcPct val="0"/>
              </a:spcAft>
              <a:buClrTx/>
              <a:buSzTx/>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4-وجود </a:t>
            </a:r>
            <a:r>
              <a:rPr lang="ar-SA" sz="2600" b="1" dirty="0" smtClean="0">
                <a:solidFill>
                  <a:srgbClr val="FF0000"/>
                </a:solidFill>
                <a:latin typeface="Arial" pitchFamily="34" charset="0"/>
                <a:ea typeface="Times New Roman" pitchFamily="18" charset="0"/>
                <a:cs typeface="AL-Mohanad Bold" pitchFamily="2" charset="-78"/>
              </a:rPr>
              <a:t>أكثر من ناتج واحد للتعلم </a:t>
            </a:r>
            <a:r>
              <a:rPr lang="ar-SA" sz="2600" b="1" dirty="0" smtClean="0">
                <a:solidFill>
                  <a:srgbClr val="0033CC"/>
                </a:solidFill>
                <a:latin typeface="Arial" pitchFamily="34" charset="0"/>
                <a:ea typeface="Times New Roman" pitchFamily="18" charset="0"/>
                <a:cs typeface="AL-Mohanad Bold" pitchFamily="2" charset="-78"/>
              </a:rPr>
              <a:t>في عبارة الهدف (صياغة مركبة)</a:t>
            </a:r>
          </a:p>
          <a:p>
            <a:pPr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(خطــــأ)  [</a:t>
            </a:r>
            <a:r>
              <a:rPr lang="ar-SA" sz="2600" b="1" dirty="0" smtClean="0">
                <a:solidFill>
                  <a:srgbClr val="FF0000"/>
                </a:solidFill>
                <a:latin typeface="Arial" pitchFamily="34" charset="0"/>
                <a:ea typeface="Times New Roman" pitchFamily="18" charset="0"/>
                <a:cs typeface="AL-Mohanad Bold" pitchFamily="2" charset="-78"/>
              </a:rPr>
              <a:t>أن يعرّف الطالب الكتلة الهوائية، ويعدد أنواعها</a:t>
            </a:r>
            <a:r>
              <a:rPr lang="ar-SA" sz="2600" b="1" dirty="0" smtClean="0">
                <a:solidFill>
                  <a:srgbClr val="0033CC"/>
                </a:solidFill>
                <a:latin typeface="Arial" pitchFamily="34" charset="0"/>
                <a:ea typeface="Times New Roman" pitchFamily="18" charset="0"/>
                <a:cs typeface="AL-Mohanad Bold" pitchFamily="2" charset="-78"/>
              </a:rPr>
              <a:t>].</a:t>
            </a:r>
          </a:p>
          <a:p>
            <a:pPr algn="justLow" eaLnBrk="0" fontAlgn="base" hangingPunct="0">
              <a:spcBef>
                <a:spcPct val="0"/>
              </a:spcBef>
              <a:spcAft>
                <a:spcPct val="0"/>
              </a:spcAft>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006600"/>
                </a:solidFill>
                <a:latin typeface="Arial" pitchFamily="34" charset="0"/>
                <a:ea typeface="Times New Roman" pitchFamily="18" charset="0"/>
                <a:cs typeface="AL-Mohanad Bold" pitchFamily="2" charset="-78"/>
              </a:rPr>
              <a:t>صـواب</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rPr>
              <a:t>أن يعرّف الطالب مفهوم الكتلة الهوائية</a:t>
            </a:r>
            <a:r>
              <a:rPr lang="ar-SA" sz="2600" b="1" dirty="0" smtClean="0">
                <a:solidFill>
                  <a:srgbClr val="0033CC"/>
                </a:solidFill>
                <a:latin typeface="Arial" pitchFamily="34" charset="0"/>
                <a:ea typeface="Times New Roman" pitchFamily="18" charset="0"/>
                <a:cs typeface="AL-Mohanad Bold" pitchFamily="2" charset="-78"/>
              </a:rPr>
              <a:t>].</a:t>
            </a:r>
          </a:p>
        </p:txBody>
      </p:sp>
      <p:sp>
        <p:nvSpPr>
          <p:cNvPr id="33793" name="Rectangle 1"/>
          <p:cNvSpPr>
            <a:spLocks noChangeArrowheads="1"/>
          </p:cNvSpPr>
          <p:nvPr/>
        </p:nvSpPr>
        <p:spPr bwMode="auto">
          <a:xfrm>
            <a:off x="142876" y="2428868"/>
            <a:ext cx="8858280" cy="4214842"/>
          </a:xfrm>
          <a:prstGeom prst="rect">
            <a:avLst/>
          </a:prstGeom>
          <a:solidFill>
            <a:schemeClr val="accent1">
              <a:lumMod val="20000"/>
              <a:lumOff val="80000"/>
            </a:schemeClr>
          </a:solidFill>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noAutofit/>
          </a:bodyPr>
          <a:lstStyle/>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وللتأكد من أن الهدف يصف نتائج التعلم </a:t>
            </a:r>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قم بتحويل الفعل المضارع  في الهدف السلوكي إلى صيغة أمر (سؤال اختبار)</a:t>
            </a:r>
          </a:p>
          <a:p>
            <a:pPr marR="0" indent="0" eaLnBrk="0" fontAlgn="base" hangingPunct="0">
              <a:lnSpc>
                <a:spcPct val="100000"/>
              </a:lnSpc>
              <a:spcBef>
                <a:spcPct val="0"/>
              </a:spcBef>
              <a:spcAft>
                <a:spcPct val="0"/>
              </a:spcAft>
              <a:buClrTx/>
              <a:buSzTx/>
              <a:buFontTx/>
              <a:buNone/>
              <a:tabLst>
                <a:tab pos="269875" algn="l"/>
                <a:tab pos="446088" algn="l"/>
              </a:tabLst>
            </a:pPr>
            <a:endParaRPr lang="ar-SA" dirty="0" smtClean="0"/>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rPr>
              <a:t>مثال :  أن يكتسب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ar-SA" sz="2600" b="1" dirty="0" smtClean="0">
                <a:solidFill>
                  <a:srgbClr val="0033CC"/>
                </a:solidFill>
                <a:latin typeface="Arial" pitchFamily="34" charset="0"/>
                <a:ea typeface="Times New Roman" pitchFamily="18" charset="0"/>
                <a:cs typeface="AL-Mohanad Bold" pitchFamily="2" charset="-78"/>
              </a:rPr>
              <a:t>اكتسب</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 هنا من الخطأ أن نكتب سؤال للطالب يبدأ بهذه الصيغة)</a:t>
            </a:r>
          </a:p>
          <a:p>
            <a:pPr marR="0" indent="0" eaLnBrk="0" fontAlgn="base" hangingPunct="0">
              <a:lnSpc>
                <a:spcPct val="100000"/>
              </a:lnSpc>
              <a:spcBef>
                <a:spcPct val="0"/>
              </a:spcBef>
              <a:spcAft>
                <a:spcPct val="0"/>
              </a:spcAft>
              <a:buClrTx/>
              <a:buSzTx/>
              <a:buFontTx/>
              <a:buNone/>
              <a:tabLst>
                <a:tab pos="269875" algn="l"/>
                <a:tab pos="446088" algn="l"/>
              </a:tabLst>
            </a:pPr>
            <a:endParaRPr lang="en-US" sz="2600" b="1" dirty="0" smtClean="0">
              <a:solidFill>
                <a:srgbClr val="0033CC"/>
              </a:solidFill>
              <a:latin typeface="Arial" pitchFamily="34" charset="0"/>
              <a:ea typeface="Times New Roman" pitchFamily="18" charset="0"/>
              <a:cs typeface="AL-Mohanad Bold" pitchFamily="2" charset="-78"/>
              <a:sym typeface="Wingdings" pitchFamily="2" charset="2"/>
            </a:endParaRPr>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أن يعدّد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rPr>
              <a:t>عدّد</a:t>
            </a:r>
            <a:r>
              <a:rPr lang="ar-SA" sz="2600" b="1" dirty="0" smtClean="0">
                <a:solidFill>
                  <a:srgbClr val="0033CC"/>
                </a:solidFill>
                <a:latin typeface="Arial" pitchFamily="34" charset="0"/>
                <a:ea typeface="Times New Roman" pitchFamily="18" charset="0"/>
                <a:cs typeface="AL-Mohanad Bold" pitchFamily="2" charset="-78"/>
              </a:rPr>
              <a:t>.</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أن يذكـر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en-US"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sym typeface="Wingdings" pitchFamily="2" charset="2"/>
              </a:rPr>
              <a:t>أذكر</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أن يكتب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en-US"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006600"/>
                </a:solidFill>
                <a:latin typeface="Arial" pitchFamily="34" charset="0"/>
                <a:ea typeface="Times New Roman" pitchFamily="18" charset="0"/>
                <a:cs typeface="AL-Mohanad Bold" pitchFamily="2" charset="-78"/>
                <a:sym typeface="Wingdings" pitchFamily="2" charset="2"/>
              </a:rPr>
              <a:t>أكتب</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a:t>
            </a:r>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6600"/>
                </a:solidFill>
                <a:latin typeface="Arial" pitchFamily="34" charset="0"/>
                <a:ea typeface="Times New Roman" pitchFamily="18" charset="0"/>
                <a:cs typeface="AL-Mohanad Bold" pitchFamily="2" charset="-78"/>
                <a:sym typeface="Wingdings" pitchFamily="2" charset="2"/>
              </a:rPr>
              <a:t>( أفعال تعبر عن سلوك ظاهر)  </a:t>
            </a:r>
          </a:p>
          <a:p>
            <a:pPr marR="0" indent="0" eaLnBrk="0" fontAlgn="base" hangingPunct="0">
              <a:lnSpc>
                <a:spcPct val="100000"/>
              </a:lnSpc>
              <a:spcBef>
                <a:spcPct val="0"/>
              </a:spcBef>
              <a:spcAft>
                <a:spcPct val="0"/>
              </a:spcAft>
              <a:buClrTx/>
              <a:buSzTx/>
              <a:buFontTx/>
              <a:buNone/>
              <a:tabLst>
                <a:tab pos="269875" algn="l"/>
                <a:tab pos="446088" algn="l"/>
              </a:tabLst>
            </a:pPr>
            <a:endParaRPr lang="en-US" sz="2000" b="1" dirty="0" smtClean="0">
              <a:solidFill>
                <a:srgbClr val="0033CC"/>
              </a:solidFill>
              <a:latin typeface="Arial" pitchFamily="34" charset="0"/>
              <a:ea typeface="Times New Roman" pitchFamily="18" charset="0"/>
              <a:cs typeface="AL-Mohanad Bold" pitchFamily="2" charset="-78"/>
              <a:sym typeface="Wingdings" pitchFamily="2" charset="2"/>
            </a:endParaRPr>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أن يحفظ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err="1" smtClean="0">
                <a:solidFill>
                  <a:srgbClr val="FF0000"/>
                </a:solidFill>
                <a:latin typeface="Arial" pitchFamily="34" charset="0"/>
                <a:ea typeface="Times New Roman" pitchFamily="18" charset="0"/>
                <a:cs typeface="AL-Mohanad Bold" pitchFamily="2" charset="-78"/>
                <a:sym typeface="Wingdings" pitchFamily="2" charset="2"/>
              </a:rPr>
              <a:t>احفظ</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أن يتعّلـــم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ar-SA" sz="2600" b="1" dirty="0" smtClean="0">
                <a:solidFill>
                  <a:srgbClr val="0033CC"/>
                </a:solidFill>
                <a:latin typeface="Arial" pitchFamily="34" charset="0"/>
                <a:ea typeface="Times New Roman" pitchFamily="18" charset="0"/>
                <a:cs typeface="AL-Mohanad Bold" pitchFamily="2" charset="-78"/>
              </a:rPr>
              <a:t>  </a:t>
            </a:r>
            <a:r>
              <a:rPr lang="ar-SA" sz="2600" b="1" dirty="0" smtClean="0">
                <a:solidFill>
                  <a:srgbClr val="FF0000"/>
                </a:solidFill>
                <a:latin typeface="Arial" pitchFamily="34" charset="0"/>
                <a:ea typeface="Times New Roman" pitchFamily="18" charset="0"/>
                <a:cs typeface="AL-Mohanad Bold" pitchFamily="2" charset="-78"/>
                <a:sym typeface="Wingdings" pitchFamily="2" charset="2"/>
              </a:rPr>
              <a:t>تعلّم</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أن يدرك </a:t>
            </a:r>
            <a:r>
              <a:rPr lang="en-US" sz="2600" b="1" dirty="0" smtClean="0">
                <a:solidFill>
                  <a:srgbClr val="0033CC"/>
                </a:solidFill>
                <a:latin typeface="Arial" pitchFamily="34" charset="0"/>
                <a:ea typeface="Times New Roman" pitchFamily="18" charset="0"/>
                <a:cs typeface="AL-Mohanad Bold" pitchFamily="2" charset="-78"/>
                <a:sym typeface="Wingdings" pitchFamily="2" charset="2"/>
              </a:rPr>
              <a:t></a:t>
            </a:r>
            <a:r>
              <a:rPr lang="en-US" sz="2600" b="1" dirty="0" smtClean="0">
                <a:solidFill>
                  <a:srgbClr val="0033CC"/>
                </a:solidFill>
                <a:latin typeface="Arial" pitchFamily="34" charset="0"/>
                <a:ea typeface="Times New Roman" pitchFamily="18" charset="0"/>
                <a:cs typeface="AL-Mohanad Bold" pitchFamily="2" charset="-78"/>
              </a:rPr>
              <a:t> </a:t>
            </a:r>
            <a:r>
              <a:rPr lang="ar-SA" sz="2600" b="1" dirty="0" err="1" smtClean="0">
                <a:solidFill>
                  <a:srgbClr val="FF0000"/>
                </a:solidFill>
                <a:latin typeface="Arial" pitchFamily="34" charset="0"/>
                <a:ea typeface="Times New Roman" pitchFamily="18" charset="0"/>
                <a:cs typeface="AL-Mohanad Bold" pitchFamily="2" charset="-78"/>
                <a:sym typeface="Wingdings" pitchFamily="2" charset="2"/>
              </a:rPr>
              <a:t>ادرك</a:t>
            </a:r>
            <a:r>
              <a:rPr lang="ar-SA" sz="2600" b="1" dirty="0" smtClean="0">
                <a:solidFill>
                  <a:srgbClr val="0033CC"/>
                </a:solidFill>
                <a:latin typeface="Arial" pitchFamily="34" charset="0"/>
                <a:ea typeface="Times New Roman" pitchFamily="18" charset="0"/>
                <a:cs typeface="AL-Mohanad Bold" pitchFamily="2" charset="-78"/>
                <a:sym typeface="Wingdings" pitchFamily="2" charset="2"/>
              </a:rPr>
              <a:t>.    </a:t>
            </a:r>
          </a:p>
          <a:p>
            <a:pPr marR="0" indent="0" eaLnBrk="0" fontAlgn="base" hangingPunct="0">
              <a:lnSpc>
                <a:spcPct val="100000"/>
              </a:lnSpc>
              <a:spcBef>
                <a:spcPct val="0"/>
              </a:spcBef>
              <a:spcAft>
                <a:spcPct val="0"/>
              </a:spcAft>
              <a:buClrTx/>
              <a:buSzTx/>
              <a:buFontTx/>
              <a:buNone/>
              <a:tabLst>
                <a:tab pos="269875" algn="l"/>
                <a:tab pos="446088" algn="l"/>
              </a:tabLst>
            </a:pPr>
            <a:r>
              <a:rPr lang="ar-SA" sz="2600" b="1" dirty="0" smtClean="0">
                <a:solidFill>
                  <a:srgbClr val="FF0000"/>
                </a:solidFill>
                <a:latin typeface="Arial" pitchFamily="34" charset="0"/>
                <a:ea typeface="Times New Roman" pitchFamily="18" charset="0"/>
                <a:cs typeface="AL-Mohanad Bold" pitchFamily="2" charset="-78"/>
                <a:sym typeface="Wingdings" pitchFamily="2" charset="2"/>
              </a:rPr>
              <a:t>( أفعال لا تعبر عن سلوك ظاهر)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577"/>
                                        </p:tgtEl>
                                        <p:attrNameLst>
                                          <p:attrName>style.visibility</p:attrName>
                                        </p:attrNameLst>
                                      </p:cBhvr>
                                      <p:to>
                                        <p:strVal val="visible"/>
                                      </p:to>
                                    </p:set>
                                    <p:animEffect transition="in" filter="slide(fromBottom)">
                                      <p:cBhvr>
                                        <p:cTn id="7" dur="500"/>
                                        <p:tgtEl>
                                          <p:spTgt spid="2457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4" presetClass="path" presetSubtype="0" accel="50000" decel="50000" fill="hold" grpId="1" nodeType="clickEffect">
                                  <p:stCondLst>
                                    <p:cond delay="0"/>
                                  </p:stCondLst>
                                  <p:childTnLst>
                                    <p:animMotion origin="layout" path="M 2.22222E-6 4.10405E-6 L -0.00434 -0.22104 " pathEditMode="relative" rAng="0" ptsTypes="AA">
                                      <p:cBhvr>
                                        <p:cTn id="16" dur="2000" fill="hold"/>
                                        <p:tgtEl>
                                          <p:spTgt spid="4"/>
                                        </p:tgtEl>
                                        <p:attrNameLst>
                                          <p:attrName>ppt_x</p:attrName>
                                          <p:attrName>ppt_y</p:attrName>
                                        </p:attrNameLst>
                                      </p:cBhvr>
                                      <p:rCtr x="-2" y="-111"/>
                                    </p:animMotion>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3793"/>
                                        </p:tgtEl>
                                        <p:attrNameLst>
                                          <p:attrName>style.visibility</p:attrName>
                                        </p:attrNameLst>
                                      </p:cBhvr>
                                      <p:to>
                                        <p:strVal val="visible"/>
                                      </p:to>
                                    </p:set>
                                    <p:animEffect transition="in" filter="box(in)">
                                      <p:cBhvr>
                                        <p:cTn id="21" dur="500"/>
                                        <p:tgtEl>
                                          <p:spTgt spid="3379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xit" presetSubtype="4" fill="hold" grpId="1" nodeType="clickEffect">
                                  <p:stCondLst>
                                    <p:cond delay="0"/>
                                  </p:stCondLst>
                                  <p:childTnLst>
                                    <p:anim calcmode="lin" valueType="num">
                                      <p:cBhvr additive="base">
                                        <p:cTn id="25" dur="500"/>
                                        <p:tgtEl>
                                          <p:spTgt spid="33793"/>
                                        </p:tgtEl>
                                        <p:attrNameLst>
                                          <p:attrName>ppt_x</p:attrName>
                                        </p:attrNameLst>
                                      </p:cBhvr>
                                      <p:tavLst>
                                        <p:tav tm="0">
                                          <p:val>
                                            <p:strVal val="ppt_x"/>
                                          </p:val>
                                        </p:tav>
                                        <p:tav tm="100000">
                                          <p:val>
                                            <p:strVal val="ppt_x"/>
                                          </p:val>
                                        </p:tav>
                                      </p:tavLst>
                                    </p:anim>
                                    <p:anim calcmode="lin" valueType="num">
                                      <p:cBhvr additive="base">
                                        <p:cTn id="26" dur="500"/>
                                        <p:tgtEl>
                                          <p:spTgt spid="33793"/>
                                        </p:tgtEl>
                                        <p:attrNameLst>
                                          <p:attrName>ppt_y</p:attrName>
                                        </p:attrNameLst>
                                      </p:cBhvr>
                                      <p:tavLst>
                                        <p:tav tm="0">
                                          <p:val>
                                            <p:strVal val="ppt_y"/>
                                          </p:val>
                                        </p:tav>
                                        <p:tav tm="100000">
                                          <p:val>
                                            <p:strVal val="1+ppt_h/2"/>
                                          </p:val>
                                        </p:tav>
                                      </p:tavLst>
                                    </p:anim>
                                    <p:set>
                                      <p:cBhvr>
                                        <p:cTn id="27" dur="1" fill="hold">
                                          <p:stCondLst>
                                            <p:cond delay="499"/>
                                          </p:stCondLst>
                                        </p:cTn>
                                        <p:tgtEl>
                                          <p:spTgt spid="3379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2" nodeType="clickEffect">
                                  <p:stCondLst>
                                    <p:cond delay="0"/>
                                  </p:stCondLst>
                                  <p:childTnLst>
                                    <p:animMotion origin="layout" path="M -0.00434 -0.22104 L -0.00434 -0.0007 " pathEditMode="relative" rAng="0" ptsTypes="AA">
                                      <p:cBhvr>
                                        <p:cTn id="31" dur="2000" fill="hold"/>
                                        <p:tgtEl>
                                          <p:spTgt spid="4"/>
                                        </p:tgtEl>
                                        <p:attrNameLst>
                                          <p:attrName>ppt_x</p:attrName>
                                          <p:attrName>ppt_y</p:attrName>
                                        </p:attrNameLst>
                                      </p:cBhvr>
                                      <p:rCtr x="0" y="110"/>
                                    </p:animMotion>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slide(fromBottom)">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slide(fromBottom)">
                                      <p:cBhvr>
                                        <p:cTn id="4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animBg="1"/>
      <p:bldP spid="4" grpId="0" animBg="1"/>
      <p:bldP spid="4" grpId="1" animBg="1"/>
      <p:bldP spid="4" grpId="2" animBg="1"/>
      <p:bldP spid="5" grpId="0" animBg="1"/>
      <p:bldP spid="6" grpId="0" animBg="1"/>
      <p:bldP spid="33793" grpId="0" animBg="1"/>
      <p:bldP spid="3379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جدول 7"/>
          <p:cNvGraphicFramePr>
            <a:graphicFrameLocks noGrp="1"/>
          </p:cNvGraphicFramePr>
          <p:nvPr/>
        </p:nvGraphicFramePr>
        <p:xfrm>
          <a:off x="714347" y="1428736"/>
          <a:ext cx="7858181" cy="975360"/>
        </p:xfrm>
        <a:graphic>
          <a:graphicData uri="http://schemas.openxmlformats.org/drawingml/2006/table">
            <a:tbl>
              <a:tblPr rtl="1"/>
              <a:tblGrid>
                <a:gridCol w="1309549"/>
                <a:gridCol w="1309549"/>
                <a:gridCol w="1309549"/>
                <a:gridCol w="1309549"/>
                <a:gridCol w="1240720"/>
                <a:gridCol w="1379265"/>
              </a:tblGrid>
              <a:tr h="0">
                <a:tc>
                  <a:txBody>
                    <a:bodyPr/>
                    <a:lstStyle/>
                    <a:p>
                      <a:pPr algn="ctr" rtl="1">
                        <a:spcAft>
                          <a:spcPts val="0"/>
                        </a:spcAft>
                        <a:tabLst>
                          <a:tab pos="1259840" algn="l"/>
                        </a:tabLst>
                      </a:pPr>
                      <a:r>
                        <a:rPr lang="ar-SA" sz="3200" b="1" strike="noStrike" spc="0" dirty="0">
                          <a:ln>
                            <a:solidFill>
                              <a:schemeClr val="tx2">
                                <a:lumMod val="60000"/>
                                <a:lumOff val="40000"/>
                              </a:schemeClr>
                            </a:solidFill>
                          </a:ln>
                          <a:latin typeface="Times New Roman"/>
                          <a:ea typeface="Times New Roman"/>
                          <a:cs typeface="+mj-cs"/>
                        </a:rPr>
                        <a:t>التذكر</a:t>
                      </a:r>
                      <a:endParaRPr lang="en-US" sz="3200" b="1" strike="noStrike" spc="0" dirty="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c>
                  <a:txBody>
                    <a:bodyPr/>
                    <a:lstStyle/>
                    <a:p>
                      <a:pPr algn="ctr" rtl="1">
                        <a:spcAft>
                          <a:spcPts val="0"/>
                        </a:spcAft>
                        <a:tabLst>
                          <a:tab pos="1259840" algn="l"/>
                        </a:tabLst>
                      </a:pPr>
                      <a:r>
                        <a:rPr lang="ar-SA" sz="3200" b="1" strike="noStrike" spc="0">
                          <a:ln>
                            <a:solidFill>
                              <a:schemeClr val="tx2">
                                <a:lumMod val="60000"/>
                                <a:lumOff val="40000"/>
                              </a:schemeClr>
                            </a:solidFill>
                          </a:ln>
                          <a:latin typeface="Times New Roman"/>
                          <a:ea typeface="Times New Roman"/>
                          <a:cs typeface="+mj-cs"/>
                        </a:rPr>
                        <a:t>الفهم</a:t>
                      </a:r>
                      <a:endParaRPr lang="en-US" sz="3200" b="1" strike="noStrike" spc="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c>
                  <a:txBody>
                    <a:bodyPr/>
                    <a:lstStyle/>
                    <a:p>
                      <a:pPr algn="ctr" rtl="1">
                        <a:spcAft>
                          <a:spcPts val="0"/>
                        </a:spcAft>
                        <a:tabLst>
                          <a:tab pos="1259840" algn="l"/>
                        </a:tabLst>
                      </a:pPr>
                      <a:r>
                        <a:rPr lang="ar-SA" sz="3200" b="1" strike="noStrike" spc="0">
                          <a:ln>
                            <a:solidFill>
                              <a:schemeClr val="tx2">
                                <a:lumMod val="60000"/>
                                <a:lumOff val="40000"/>
                              </a:schemeClr>
                            </a:solidFill>
                          </a:ln>
                          <a:latin typeface="Times New Roman"/>
                          <a:ea typeface="Times New Roman"/>
                          <a:cs typeface="+mj-cs"/>
                        </a:rPr>
                        <a:t>التطبيق</a:t>
                      </a:r>
                      <a:endParaRPr lang="en-US" sz="3200" b="1" strike="noStrike" spc="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c>
                  <a:txBody>
                    <a:bodyPr/>
                    <a:lstStyle/>
                    <a:p>
                      <a:pPr algn="ctr" rtl="1">
                        <a:spcAft>
                          <a:spcPts val="0"/>
                        </a:spcAft>
                        <a:tabLst>
                          <a:tab pos="1259840" algn="l"/>
                        </a:tabLst>
                      </a:pPr>
                      <a:r>
                        <a:rPr lang="ar-SA" sz="3200" b="1" strike="noStrike" spc="0">
                          <a:ln>
                            <a:solidFill>
                              <a:schemeClr val="tx2">
                                <a:lumMod val="60000"/>
                                <a:lumOff val="40000"/>
                              </a:schemeClr>
                            </a:solidFill>
                          </a:ln>
                          <a:latin typeface="Times New Roman"/>
                          <a:ea typeface="Times New Roman"/>
                          <a:cs typeface="+mj-cs"/>
                        </a:rPr>
                        <a:t>التحليل</a:t>
                      </a:r>
                      <a:endParaRPr lang="en-US" sz="3200" b="1" strike="noStrike" spc="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c>
                  <a:txBody>
                    <a:bodyPr/>
                    <a:lstStyle/>
                    <a:p>
                      <a:pPr algn="ctr" rtl="1">
                        <a:spcAft>
                          <a:spcPts val="0"/>
                        </a:spcAft>
                        <a:tabLst>
                          <a:tab pos="1259840" algn="l"/>
                        </a:tabLst>
                      </a:pPr>
                      <a:r>
                        <a:rPr lang="ar-SA" sz="3200" b="1" strike="noStrike" spc="0" dirty="0">
                          <a:ln>
                            <a:solidFill>
                              <a:schemeClr val="tx2">
                                <a:lumMod val="60000"/>
                                <a:lumOff val="40000"/>
                              </a:schemeClr>
                            </a:solidFill>
                          </a:ln>
                          <a:latin typeface="Times New Roman"/>
                          <a:ea typeface="Times New Roman"/>
                          <a:cs typeface="+mj-cs"/>
                        </a:rPr>
                        <a:t>التركيب</a:t>
                      </a:r>
                      <a:endParaRPr lang="en-US" sz="3200" b="1" strike="noStrike" spc="0" dirty="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c>
                  <a:txBody>
                    <a:bodyPr/>
                    <a:lstStyle/>
                    <a:p>
                      <a:pPr algn="ctr" rtl="1">
                        <a:spcAft>
                          <a:spcPts val="0"/>
                        </a:spcAft>
                        <a:tabLst>
                          <a:tab pos="1259840" algn="l"/>
                        </a:tabLst>
                      </a:pPr>
                      <a:r>
                        <a:rPr lang="ar-SA" sz="3200" b="1" strike="noStrike" spc="0" dirty="0">
                          <a:ln>
                            <a:solidFill>
                              <a:schemeClr val="tx2">
                                <a:lumMod val="60000"/>
                                <a:lumOff val="40000"/>
                              </a:schemeClr>
                            </a:solidFill>
                          </a:ln>
                          <a:latin typeface="Times New Roman"/>
                          <a:ea typeface="Times New Roman"/>
                          <a:cs typeface="+mj-cs"/>
                        </a:rPr>
                        <a:t>التقويم</a:t>
                      </a:r>
                      <a:endParaRPr lang="en-US" sz="3200" b="1" strike="noStrike" spc="0" dirty="0">
                        <a:ln>
                          <a:solidFill>
                            <a:schemeClr val="tx2">
                              <a:lumMod val="60000"/>
                              <a:lumOff val="40000"/>
                            </a:schemeClr>
                          </a:solidFill>
                        </a:ln>
                        <a:latin typeface="Times New Roman"/>
                        <a:ea typeface="Times New Roman"/>
                        <a:cs typeface="+mj-cs"/>
                      </a:endParaRPr>
                    </a:p>
                  </a:txBody>
                  <a:tcPr marL="68580" marR="68580" marT="0" marB="0">
                    <a:lnL w="12700" cap="flat" cmpd="sng" algn="ctr">
                      <a:solidFill>
                        <a:srgbClr val="0F243E"/>
                      </a:solidFill>
                      <a:prstDash val="solid"/>
                      <a:round/>
                      <a:headEnd type="none" w="med" len="med"/>
                      <a:tailEnd type="none" w="med" len="med"/>
                    </a:lnL>
                    <a:lnR w="12700" cap="flat" cmpd="sng" algn="ctr">
                      <a:solidFill>
                        <a:srgbClr val="0F243E"/>
                      </a:solidFill>
                      <a:prstDash val="solid"/>
                      <a:round/>
                      <a:headEnd type="none" w="med" len="med"/>
                      <a:tailEnd type="none" w="med" len="med"/>
                    </a:lnR>
                    <a:lnT w="12700" cap="flat" cmpd="sng" algn="ctr">
                      <a:solidFill>
                        <a:srgbClr val="0F243E"/>
                      </a:solidFill>
                      <a:prstDash val="solid"/>
                      <a:round/>
                      <a:headEnd type="none" w="med" len="med"/>
                      <a:tailEnd type="none" w="med" len="med"/>
                    </a:lnT>
                    <a:lnB w="12700" cap="flat" cmpd="sng" algn="ctr">
                      <a:solidFill>
                        <a:srgbClr val="0F243E"/>
                      </a:solidFill>
                      <a:prstDash val="solid"/>
                      <a:round/>
                      <a:headEnd type="none" w="med" len="med"/>
                      <a:tailEnd type="none" w="med" len="med"/>
                    </a:lnB>
                    <a:solidFill>
                      <a:schemeClr val="tx2">
                        <a:lumMod val="20000"/>
                        <a:lumOff val="80000"/>
                      </a:schemeClr>
                    </a:solidFill>
                  </a:tcPr>
                </a:tc>
              </a:tr>
            </a:tbl>
          </a:graphicData>
        </a:graphic>
      </p:graphicFrame>
      <p:graphicFrame>
        <p:nvGraphicFramePr>
          <p:cNvPr id="6" name="رسم تخطيطي 5"/>
          <p:cNvGraphicFramePr/>
          <p:nvPr/>
        </p:nvGraphicFramePr>
        <p:xfrm>
          <a:off x="5357818" y="3286124"/>
          <a:ext cx="3334466" cy="3299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صورة 6" descr="C:\Documents and Settings\Sara\Desktop\صورة1.png"/>
          <p:cNvPicPr/>
          <p:nvPr/>
        </p:nvPicPr>
        <p:blipFill>
          <a:blip r:embed="rId7"/>
          <a:srcRect/>
          <a:stretch>
            <a:fillRect/>
          </a:stretch>
        </p:blipFill>
        <p:spPr bwMode="auto">
          <a:xfrm>
            <a:off x="277426" y="3286148"/>
            <a:ext cx="2508624" cy="3286124"/>
          </a:xfrm>
          <a:prstGeom prst="rect">
            <a:avLst/>
          </a:prstGeom>
          <a:noFill/>
          <a:ln w="9525">
            <a:noFill/>
            <a:miter lim="800000"/>
            <a:headEnd/>
            <a:tailEnd/>
          </a:ln>
        </p:spPr>
      </p:pic>
      <p:sp>
        <p:nvSpPr>
          <p:cNvPr id="2" name="عنوان 1"/>
          <p:cNvSpPr>
            <a:spLocks noGrp="1"/>
          </p:cNvSpPr>
          <p:nvPr>
            <p:ph type="title"/>
          </p:nvPr>
        </p:nvSpPr>
        <p:spPr>
          <a:xfrm>
            <a:off x="457200" y="214290"/>
            <a:ext cx="8229600" cy="1143000"/>
          </a:xfrm>
        </p:spPr>
        <p:txBody>
          <a:bodyPr/>
          <a:lstStyle/>
          <a:p>
            <a:r>
              <a:rPr lang="ar-SA" dirty="0" smtClean="0">
                <a:solidFill>
                  <a:schemeClr val="tx2"/>
                </a:solidFill>
                <a:cs typeface="AL-Mohanad Bold" pitchFamily="2" charset="-78"/>
              </a:rPr>
              <a:t>تصنيف الأهداف السلوكية</a:t>
            </a:r>
            <a:endParaRPr lang="ar-SA" dirty="0">
              <a:solidFill>
                <a:schemeClr val="tx2"/>
              </a:solidFill>
              <a:cs typeface="AL-Mohanad Bold" pitchFamily="2" charset="-78"/>
            </a:endParaRPr>
          </a:p>
        </p:txBody>
      </p:sp>
      <p:graphicFrame>
        <p:nvGraphicFramePr>
          <p:cNvPr id="4" name="عنصر نائب للمحتوى 3"/>
          <p:cNvGraphicFramePr>
            <a:graphicFrameLocks noGrp="1"/>
          </p:cNvGraphicFramePr>
          <p:nvPr>
            <p:ph idx="1"/>
          </p:nvPr>
        </p:nvGraphicFramePr>
        <p:xfrm>
          <a:off x="457200" y="1903433"/>
          <a:ext cx="8229600" cy="45259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graphicFrame>
        <p:nvGraphicFramePr>
          <p:cNvPr id="5" name="عنصر نائب للمحتوى 4"/>
          <p:cNvGraphicFramePr>
            <a:graphicFrameLocks noGrp="1"/>
          </p:cNvGraphicFramePr>
          <p:nvPr>
            <p:ph idx="1"/>
          </p:nvPr>
        </p:nvGraphicFramePr>
        <p:xfrm>
          <a:off x="571472" y="1785926"/>
          <a:ext cx="8115328"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a:xfrm>
            <a:off x="214282" y="1600200"/>
            <a:ext cx="8472518" cy="4525963"/>
          </a:xfrm>
        </p:spPr>
        <p:txBody>
          <a:bodyPr>
            <a:normAutofit/>
          </a:bodyPr>
          <a:lstStyle/>
          <a:p>
            <a:pPr lvl="0" algn="just"/>
            <a:r>
              <a:rPr lang="ar-SA" b="1" u="sng" dirty="0" smtClean="0">
                <a:solidFill>
                  <a:srgbClr val="FF0000"/>
                </a:solidFill>
                <a:cs typeface="AL-Mohanad Bold" pitchFamily="2" charset="-78"/>
              </a:rPr>
              <a:t>التذكر</a:t>
            </a:r>
            <a:r>
              <a:rPr lang="ar-SA" b="1" u="sng" dirty="0" smtClean="0">
                <a:cs typeface="AL-Mohanad Bold" pitchFamily="2" charset="-78"/>
              </a:rPr>
              <a:t>:</a:t>
            </a:r>
            <a:r>
              <a:rPr lang="ar-SA" b="1" dirty="0" smtClean="0">
                <a:cs typeface="AL-Mohanad Bold" pitchFamily="2" charset="-78"/>
              </a:rPr>
              <a:t> القدرة على حفظ واستدعاء المادة التي تم تعلمها ، وتتضمن استدعاء مدى واسع من حقائق محددة إلى نظريات معقدة . ويمثل المستوى الأدنى من نتائج التعلم وتشمل معرفة حقائق، مصطلحات، رموز، مفاهيم، تعميمات.</a:t>
            </a:r>
          </a:p>
          <a:p>
            <a:pPr algn="just"/>
            <a:r>
              <a:rPr lang="ar-SA" b="1" dirty="0" smtClean="0">
                <a:solidFill>
                  <a:srgbClr val="FF0000"/>
                </a:solidFill>
                <a:cs typeface="AL-Mohanad Bold" pitchFamily="2" charset="-78"/>
              </a:rPr>
              <a:t>ومن الأفعال التي تستخدم في هذا المجال : يعرّف، يذكر، يسمي، يعدد.</a:t>
            </a:r>
          </a:p>
          <a:p>
            <a:pPr algn="just"/>
            <a:r>
              <a:rPr lang="ar-SA" b="1" dirty="0" smtClean="0">
                <a:cs typeface="AL-Mohanad Bold" pitchFamily="2" charset="-78"/>
              </a:rPr>
              <a:t>مثال :  [ أن يذكر الطالب تعريف التوازن. ]</a:t>
            </a:r>
            <a:endParaRPr lang="en-US" b="1" dirty="0" smtClean="0">
              <a:cs typeface="AL-Mohanad Bold" pitchFamily="2" charset="-78"/>
            </a:endParaRPr>
          </a:p>
          <a:p>
            <a:pPr algn="just"/>
            <a:r>
              <a:rPr lang="ar-SA" b="1" dirty="0" smtClean="0">
                <a:solidFill>
                  <a:srgbClr val="FF0000"/>
                </a:solidFill>
                <a:cs typeface="AL-Mohanad Bold" pitchFamily="2" charset="-78"/>
              </a:rPr>
              <a:t>تطبيق :  اكتب هدفا لمستوى التذكر من المقرر الذي تقوم بتدريسه</a:t>
            </a:r>
            <a:endParaRPr lang="en-US" b="1" dirty="0" smtClean="0">
              <a:solidFill>
                <a:srgbClr val="FF0000"/>
              </a:solidFill>
              <a:cs typeface="AL-Mohanad Bold" pitchFamily="2" charset="-78"/>
            </a:endParaRPr>
          </a:p>
          <a:p>
            <a:pPr algn="just">
              <a:buNone/>
            </a:pPr>
            <a:endParaRPr lang="en-US" b="1" dirty="0" smtClean="0"/>
          </a:p>
          <a:p>
            <a:pPr algn="just">
              <a:buNone/>
            </a:pP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p:txBody>
          <a:bodyPr>
            <a:normAutofit/>
          </a:bodyPr>
          <a:lstStyle/>
          <a:p>
            <a:pPr lvl="0" algn="just"/>
            <a:r>
              <a:rPr lang="ar-SA" b="1" u="sng" dirty="0" smtClean="0">
                <a:solidFill>
                  <a:srgbClr val="FF0000"/>
                </a:solidFill>
                <a:cs typeface="AL-Mohanad Bold" pitchFamily="2" charset="-78"/>
              </a:rPr>
              <a:t>الفـهــم</a:t>
            </a:r>
            <a:r>
              <a:rPr lang="ar-SA" b="1" u="sng" dirty="0" smtClean="0">
                <a:cs typeface="AL-Mohanad Bold" pitchFamily="2" charset="-78"/>
              </a:rPr>
              <a:t>:</a:t>
            </a:r>
            <a:r>
              <a:rPr lang="ar-SA" b="1" dirty="0" smtClean="0">
                <a:cs typeface="AL-Mohanad Bold" pitchFamily="2" charset="-78"/>
              </a:rPr>
              <a:t> </a:t>
            </a:r>
            <a:r>
              <a:rPr lang="ar-SA" dirty="0" smtClean="0">
                <a:cs typeface="AL-Mohanad Bold" pitchFamily="2" charset="-78"/>
              </a:rPr>
              <a:t>القدرة على استيعاب معاني الكلمات المتضمنة في الدرس، وإعادة صياغتها في كلمات جديدة والاستفادة منها ، كما يتضح ذلك من خلال : الترجمة والتفسير  ، الشرح ، التلخيص </a:t>
            </a:r>
          </a:p>
          <a:p>
            <a:pPr algn="just"/>
            <a:r>
              <a:rPr lang="ar-SA" dirty="0" smtClean="0">
                <a:solidFill>
                  <a:srgbClr val="FF0000"/>
                </a:solidFill>
                <a:cs typeface="AL-Mohanad Bold" pitchFamily="2" charset="-78"/>
              </a:rPr>
              <a:t>ومن الأفعال التي تستخدم في هذا المجال: يحول، يشرح، يعبر، يعيد صياغة، يفسر، يترجم، يلخص، يعيد صياغة.</a:t>
            </a:r>
          </a:p>
          <a:p>
            <a:pPr algn="just"/>
            <a:r>
              <a:rPr lang="ar-SA" dirty="0" smtClean="0">
                <a:solidFill>
                  <a:srgbClr val="006600"/>
                </a:solidFill>
                <a:cs typeface="AL-Mohanad Bold" pitchFamily="2" charset="-78"/>
              </a:rPr>
              <a:t>مثال :  [ أن يلخص الطالب نظرية التوازن بأسلوبه في خمسة أسطر على الأكثر. ]</a:t>
            </a:r>
            <a:endParaRPr lang="en-US" dirty="0" smtClean="0">
              <a:solidFill>
                <a:srgbClr val="006600"/>
              </a:solidFill>
              <a:cs typeface="AL-Mohanad Bold" pitchFamily="2" charset="-78"/>
            </a:endParaRPr>
          </a:p>
          <a:p>
            <a:pPr algn="just"/>
            <a:r>
              <a:rPr lang="ar-SA" dirty="0" smtClean="0">
                <a:solidFill>
                  <a:srgbClr val="FF0000"/>
                </a:solidFill>
                <a:cs typeface="AL-Mohanad Bold" pitchFamily="2" charset="-78"/>
              </a:rPr>
              <a:t>تطبيق :  اكتب هدفا لمستوى الفهم من المقرر الذي تقوم بتدريسه</a:t>
            </a:r>
            <a:endParaRPr lang="en-US" dirty="0" smtClean="0">
              <a:solidFill>
                <a:srgbClr val="FF0000"/>
              </a:solidFill>
              <a:cs typeface="AL-Mohanad Bold" pitchFamily="2" charset="-78"/>
            </a:endParaRPr>
          </a:p>
          <a:p>
            <a:pPr>
              <a:buNone/>
            </a:pPr>
            <a:endParaRPr lang="ar-SA"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p:txBody>
          <a:bodyPr>
            <a:normAutofit/>
          </a:bodyPr>
          <a:lstStyle/>
          <a:p>
            <a:pPr lvl="0" algn="just"/>
            <a:r>
              <a:rPr lang="ar-SA" b="1" u="sng" dirty="0" smtClean="0">
                <a:solidFill>
                  <a:srgbClr val="FF0000"/>
                </a:solidFill>
                <a:cs typeface="AL-Mohanad Bold" pitchFamily="2" charset="-78"/>
              </a:rPr>
              <a:t>التطبيق</a:t>
            </a:r>
            <a:r>
              <a:rPr lang="ar-SA" b="1" u="sng" dirty="0" smtClean="0">
                <a:cs typeface="AL-Mohanad Bold" pitchFamily="2" charset="-78"/>
              </a:rPr>
              <a:t>:</a:t>
            </a:r>
            <a:r>
              <a:rPr lang="ar-SA" dirty="0" smtClean="0">
                <a:cs typeface="AL-Mohanad Bold" pitchFamily="2" charset="-78"/>
              </a:rPr>
              <a:t> قدرة المتعلم على استخدام الطرق والمبادئ والقوانين التي تعلمها في مواقف جديدة، وهذا يتبين عندما يعطي الطلاب أمثلة تطبيقية لحالة واقعية يستخدم معها هذه الطرق والمبادئ، مثل أن يعطي الطالب تطبيقا لإحدى نظريات التعلم. أن يطبق عملية رياضية على مسألة حسابية لمثال تجاري.</a:t>
            </a:r>
            <a:endParaRPr lang="en-US" dirty="0" smtClean="0">
              <a:cs typeface="AL-Mohanad Bold" pitchFamily="2" charset="-78"/>
            </a:endParaRPr>
          </a:p>
          <a:p>
            <a:pPr algn="just"/>
            <a:r>
              <a:rPr lang="ar-SA" dirty="0" smtClean="0">
                <a:solidFill>
                  <a:srgbClr val="FF0000"/>
                </a:solidFill>
                <a:cs typeface="AL-Mohanad Bold" pitchFamily="2" charset="-78"/>
              </a:rPr>
              <a:t>ومن الأفعال التي تستخدم في هذا الـمجال: يحسب، يجد، يطبق، يعطي مثالا تطبيقيا . </a:t>
            </a:r>
            <a:endParaRPr lang="en-US" dirty="0" smtClean="0">
              <a:solidFill>
                <a:srgbClr val="FF0000"/>
              </a:solidFill>
              <a:cs typeface="AL-Mohanad Bold" pitchFamily="2" charset="-78"/>
            </a:endParaRPr>
          </a:p>
          <a:p>
            <a:pPr algn="just"/>
            <a:r>
              <a:rPr lang="ar-SA" dirty="0" smtClean="0">
                <a:solidFill>
                  <a:srgbClr val="006600"/>
                </a:solidFill>
                <a:cs typeface="AL-Mohanad Bold" pitchFamily="2" charset="-78"/>
              </a:rPr>
              <a:t>مثال :   [ أن يعطي حالة يطبق عليها قاعدة لا ضرر ولا ضرار.]</a:t>
            </a:r>
            <a:endParaRPr lang="en-US" dirty="0" smtClean="0">
              <a:solidFill>
                <a:srgbClr val="006600"/>
              </a:solidFill>
              <a:cs typeface="AL-Mohanad Bold" pitchFamily="2" charset="-78"/>
            </a:endParaRPr>
          </a:p>
          <a:p>
            <a:pPr algn="just"/>
            <a:endParaRPr lang="en-US" dirty="0" smtClean="0">
              <a:cs typeface="AL-Mohanad Bold" pitchFamily="2" charset="-78"/>
            </a:endParaRPr>
          </a:p>
          <a:p>
            <a:pPr algn="just"/>
            <a:r>
              <a:rPr lang="ar-SA" dirty="0" smtClean="0">
                <a:solidFill>
                  <a:srgbClr val="FF0000"/>
                </a:solidFill>
                <a:cs typeface="AL-Mohanad Bold" pitchFamily="2" charset="-78"/>
              </a:rPr>
              <a:t>تطبيق :  اكتب هدفا لمستوى التطبيق من المقرر الذي تقوم بتدريسه</a:t>
            </a:r>
            <a:endParaRPr lang="en-US" dirty="0" smtClean="0">
              <a:solidFill>
                <a:srgbClr val="FF0000"/>
              </a:solidFill>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p:txBody>
          <a:bodyPr>
            <a:normAutofit fontScale="92500"/>
          </a:bodyPr>
          <a:lstStyle/>
          <a:p>
            <a:pPr lvl="0" algn="just"/>
            <a:r>
              <a:rPr lang="ar-SA" b="1" u="sng" dirty="0" smtClean="0">
                <a:solidFill>
                  <a:srgbClr val="FF0000"/>
                </a:solidFill>
                <a:cs typeface="AL-Mohanad Bold" pitchFamily="2" charset="-78"/>
              </a:rPr>
              <a:t>التحليل</a:t>
            </a:r>
            <a:r>
              <a:rPr lang="ar-SA" b="1" u="sng" dirty="0" smtClean="0">
                <a:cs typeface="AL-Mohanad Bold" pitchFamily="2" charset="-78"/>
              </a:rPr>
              <a:t>:</a:t>
            </a:r>
            <a:r>
              <a:rPr lang="ar-SA" dirty="0" smtClean="0">
                <a:cs typeface="AL-Mohanad Bold" pitchFamily="2" charset="-78"/>
              </a:rPr>
              <a:t> قدرة المتعلم على تجزئة الموضوع أو الفكرة على عناصرها، والتمييز بين هذه العناصر، وفهم ما بينها من علاقات ، وفهم المبادئ التنظيمية التي تجعل من المحتوى وحدة كلية منتظمة.</a:t>
            </a:r>
            <a:endParaRPr lang="en-US" dirty="0" smtClean="0">
              <a:cs typeface="AL-Mohanad Bold" pitchFamily="2" charset="-78"/>
            </a:endParaRPr>
          </a:p>
          <a:p>
            <a:pPr algn="just"/>
            <a:r>
              <a:rPr lang="ar-SA" dirty="0" smtClean="0">
                <a:solidFill>
                  <a:srgbClr val="FF0000"/>
                </a:solidFill>
                <a:cs typeface="AL-Mohanad Bold" pitchFamily="2" charset="-78"/>
              </a:rPr>
              <a:t>ومن الأفعال المستخدمة في هذا المجال: يجزئ، يفرق، يميز، يستنتج، يفصل، يقسم، يحدد العناصر الرئيسة، يحلل.</a:t>
            </a:r>
          </a:p>
          <a:p>
            <a:pPr algn="just"/>
            <a:endParaRPr lang="ar-SA" dirty="0" smtClean="0">
              <a:cs typeface="AL-Mohanad Bold" pitchFamily="2" charset="-78"/>
            </a:endParaRPr>
          </a:p>
          <a:p>
            <a:pPr algn="just"/>
            <a:r>
              <a:rPr lang="ar-SA" dirty="0" smtClean="0">
                <a:solidFill>
                  <a:srgbClr val="006600"/>
                </a:solidFill>
                <a:cs typeface="AL-Mohanad Bold" pitchFamily="2" charset="-78"/>
              </a:rPr>
              <a:t>مثال :  [أن يقارن الطالب بين مناسك الحج ومناسك العمرة من حيث التشابه والاختلاف.]</a:t>
            </a:r>
            <a:endParaRPr lang="en-US" dirty="0" smtClean="0">
              <a:solidFill>
                <a:srgbClr val="006600"/>
              </a:solidFill>
              <a:cs typeface="AL-Mohanad Bold" pitchFamily="2" charset="-78"/>
            </a:endParaRPr>
          </a:p>
          <a:p>
            <a:pPr algn="just"/>
            <a:endParaRPr lang="en-US" dirty="0" smtClean="0">
              <a:cs typeface="AL-Mohanad Bold" pitchFamily="2" charset="-78"/>
            </a:endParaRPr>
          </a:p>
          <a:p>
            <a:pPr algn="just"/>
            <a:r>
              <a:rPr lang="ar-SA" dirty="0" smtClean="0">
                <a:solidFill>
                  <a:srgbClr val="FF0000"/>
                </a:solidFill>
                <a:cs typeface="AL-Mohanad Bold" pitchFamily="2" charset="-78"/>
              </a:rPr>
              <a:t>تطبيق :  اكتب هدفا لمستوى التحليل من المقرر الذي تقوم بتدريسه</a:t>
            </a:r>
            <a:endParaRPr lang="en-US" dirty="0" smtClean="0">
              <a:solidFill>
                <a:srgbClr val="FF0000"/>
              </a:solidFill>
              <a:cs typeface="AL-Mohanad Bold" pitchFamily="2" charset="-78"/>
            </a:endParaRPr>
          </a:p>
          <a:p>
            <a:pPr algn="just"/>
            <a:endParaRPr lang="ar-SA"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Bottom)">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p:txBody>
          <a:bodyPr>
            <a:normAutofit/>
          </a:bodyPr>
          <a:lstStyle/>
          <a:p>
            <a:pPr lvl="0" algn="just"/>
            <a:r>
              <a:rPr lang="ar-SA" b="1" u="sng" dirty="0" smtClean="0">
                <a:solidFill>
                  <a:srgbClr val="FF0000"/>
                </a:solidFill>
                <a:cs typeface="AL-Mohanad Bold" pitchFamily="2" charset="-78"/>
              </a:rPr>
              <a:t>التركيب</a:t>
            </a:r>
            <a:r>
              <a:rPr lang="ar-SA" b="1" u="sng" dirty="0" smtClean="0">
                <a:cs typeface="AL-Mohanad Bold" pitchFamily="2" charset="-78"/>
              </a:rPr>
              <a:t>:</a:t>
            </a:r>
            <a:r>
              <a:rPr lang="ar-SA" dirty="0" smtClean="0">
                <a:cs typeface="AL-Mohanad Bold" pitchFamily="2" charset="-78"/>
              </a:rPr>
              <a:t> قدرة المتعلم على التأليف بين عناصر أو أجزاء المادة بحيث تكون تركيبا لم يكن موجودا من قبل ، مثل تأليف قصة ، أو قصيدة من الشعر، أو مقطوعة من النثر ، أو وضع خطة عمل ، أو كتابة مشروع بحث.</a:t>
            </a:r>
            <a:endParaRPr lang="en-US" dirty="0" smtClean="0">
              <a:cs typeface="AL-Mohanad Bold" pitchFamily="2" charset="-78"/>
            </a:endParaRPr>
          </a:p>
          <a:p>
            <a:pPr algn="just"/>
            <a:r>
              <a:rPr lang="ar-SA" dirty="0" smtClean="0">
                <a:solidFill>
                  <a:srgbClr val="FF0000"/>
                </a:solidFill>
                <a:cs typeface="AL-Mohanad Bold" pitchFamily="2" charset="-78"/>
              </a:rPr>
              <a:t>ومن الأفعال المستخدمة هنا: يؤلف، يجمع، يبرهن، ينظم، يعدل، ترتيب، يعيد بناء، يبتكر، يكتب، ينشئ، يشكل، يصمم.</a:t>
            </a:r>
            <a:endParaRPr lang="en-US" dirty="0" smtClean="0">
              <a:solidFill>
                <a:srgbClr val="FF0000"/>
              </a:solidFill>
              <a:cs typeface="AL-Mohanad Bold" pitchFamily="2" charset="-78"/>
            </a:endParaRPr>
          </a:p>
          <a:p>
            <a:pPr algn="just"/>
            <a:r>
              <a:rPr lang="ar-SA" dirty="0" smtClean="0">
                <a:solidFill>
                  <a:srgbClr val="006600"/>
                </a:solidFill>
                <a:cs typeface="AL-Mohanad Bold" pitchFamily="2" charset="-78"/>
              </a:rPr>
              <a:t>مثال : [أن يعطي الطالب ثلاث دروس مستفادة من غزوة أحد]</a:t>
            </a:r>
            <a:endParaRPr lang="en-US" dirty="0" smtClean="0">
              <a:solidFill>
                <a:srgbClr val="006600"/>
              </a:solidFill>
              <a:cs typeface="AL-Mohanad Bold" pitchFamily="2" charset="-78"/>
            </a:endParaRPr>
          </a:p>
          <a:p>
            <a:pPr algn="just"/>
            <a:r>
              <a:rPr lang="ar-SA" dirty="0" smtClean="0">
                <a:solidFill>
                  <a:srgbClr val="006600"/>
                </a:solidFill>
                <a:cs typeface="AL-Mohanad Bold" pitchFamily="2" charset="-78"/>
              </a:rPr>
              <a:t>           [أن يقدم الطالب حلولا عملية لمكافحة الفقر]</a:t>
            </a:r>
            <a:endParaRPr lang="en-US" dirty="0" smtClean="0">
              <a:solidFill>
                <a:srgbClr val="006600"/>
              </a:solidFill>
              <a:cs typeface="AL-Mohanad Bold" pitchFamily="2" charset="-78"/>
            </a:endParaRPr>
          </a:p>
          <a:p>
            <a:pPr algn="just"/>
            <a:r>
              <a:rPr lang="ar-SA" dirty="0" smtClean="0">
                <a:solidFill>
                  <a:srgbClr val="FF0000"/>
                </a:solidFill>
                <a:cs typeface="AL-Mohanad Bold" pitchFamily="2" charset="-78"/>
              </a:rPr>
              <a:t>تطبيق :  اكتب هدفا لمستوى التركيب من المقرر الذي تقوم بتدريسه</a:t>
            </a:r>
            <a:endParaRPr lang="en-US" dirty="0" smtClean="0">
              <a:solidFill>
                <a:srgbClr val="FF0000"/>
              </a:solidFill>
              <a:cs typeface="AL-Mohanad Bold" pitchFamily="2" charset="-78"/>
            </a:endParaRPr>
          </a:p>
          <a:p>
            <a:pPr algn="just"/>
            <a:endParaRPr lang="ar-SA"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r>
              <a:rPr lang="ar-SA" b="1" dirty="0" smtClean="0">
                <a:solidFill>
                  <a:srgbClr val="002060"/>
                </a:solidFill>
                <a:cs typeface="AL-Mohanad Bold" pitchFamily="2" charset="-78"/>
              </a:rPr>
              <a:t>مستويات الأهداف </a:t>
            </a:r>
            <a:br>
              <a:rPr lang="ar-SA" b="1" dirty="0" smtClean="0">
                <a:solidFill>
                  <a:srgbClr val="002060"/>
                </a:solidFill>
                <a:cs typeface="AL-Mohanad Bold" pitchFamily="2" charset="-78"/>
              </a:rPr>
            </a:br>
            <a:r>
              <a:rPr lang="ar-SA" b="1" dirty="0" smtClean="0">
                <a:solidFill>
                  <a:srgbClr val="002060"/>
                </a:solidFill>
                <a:cs typeface="AL-Mohanad Bold" pitchFamily="2" charset="-78"/>
              </a:rPr>
              <a:t>في المجال المعرفي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a:xfrm>
            <a:off x="357158" y="1571612"/>
            <a:ext cx="8429684" cy="4857784"/>
          </a:xfrm>
        </p:spPr>
        <p:txBody>
          <a:bodyPr>
            <a:noAutofit/>
          </a:bodyPr>
          <a:lstStyle/>
          <a:p>
            <a:pPr lvl="0" algn="just"/>
            <a:r>
              <a:rPr lang="ar-SA" sz="3000" b="1" u="sng" dirty="0" smtClean="0">
                <a:solidFill>
                  <a:srgbClr val="FF0000"/>
                </a:solidFill>
                <a:cs typeface="AL-Mohanad Bold" pitchFamily="2" charset="-78"/>
              </a:rPr>
              <a:t>التقويم</a:t>
            </a:r>
            <a:r>
              <a:rPr lang="ar-SA" sz="3000" b="1" u="sng" dirty="0" smtClean="0">
                <a:cs typeface="AL-Mohanad Bold" pitchFamily="2" charset="-78"/>
              </a:rPr>
              <a:t>:</a:t>
            </a:r>
            <a:r>
              <a:rPr lang="ar-SA" sz="3000" dirty="0" smtClean="0">
                <a:cs typeface="AL-Mohanad Bold" pitchFamily="2" charset="-78"/>
              </a:rPr>
              <a:t> قدرة المتعلم على إصدار الأحكام الكمية </a:t>
            </a:r>
            <a:r>
              <a:rPr lang="ar-SA" sz="3000" dirty="0" err="1" smtClean="0">
                <a:cs typeface="AL-Mohanad Bold" pitchFamily="2" charset="-78"/>
              </a:rPr>
              <a:t>و</a:t>
            </a:r>
            <a:r>
              <a:rPr lang="ar-SA" sz="3000" dirty="0" smtClean="0">
                <a:cs typeface="AL-Mohanad Bold" pitchFamily="2" charset="-78"/>
              </a:rPr>
              <a:t> النوعية على محتوى المادة التي يدرسها أو تحديد مدى ملائمة المحتوى </a:t>
            </a:r>
            <a:r>
              <a:rPr lang="ar-SA" sz="3000" dirty="0" err="1" smtClean="0">
                <a:cs typeface="AL-Mohanad Bold" pitchFamily="2" charset="-78"/>
              </a:rPr>
              <a:t>لمحكات</a:t>
            </a:r>
            <a:r>
              <a:rPr lang="ar-SA" sz="3000" dirty="0" smtClean="0">
                <a:cs typeface="AL-Mohanad Bold" pitchFamily="2" charset="-78"/>
              </a:rPr>
              <a:t> أو معايير معينة. مثل الحكم على الارتباط بين المحتوى والهدف.</a:t>
            </a:r>
          </a:p>
          <a:p>
            <a:pPr algn="just"/>
            <a:r>
              <a:rPr lang="ar-SA" sz="3000" dirty="0" smtClean="0">
                <a:solidFill>
                  <a:srgbClr val="FF0000"/>
                </a:solidFill>
                <a:cs typeface="AL-Mohanad Bold" pitchFamily="2" charset="-78"/>
              </a:rPr>
              <a:t>ومن الأفعال المستخدمة: يصحح، يختار ، يفاضل ، يحكم على ،  ينقد، يقارن، يقوّم ، يوازن .</a:t>
            </a:r>
            <a:endParaRPr lang="en-US" sz="3000" dirty="0" smtClean="0">
              <a:solidFill>
                <a:srgbClr val="FF0000"/>
              </a:solidFill>
              <a:cs typeface="AL-Mohanad Bold" pitchFamily="2" charset="-78"/>
            </a:endParaRPr>
          </a:p>
          <a:p>
            <a:pPr algn="just"/>
            <a:r>
              <a:rPr lang="ar-SA" sz="3000" dirty="0" smtClean="0">
                <a:solidFill>
                  <a:srgbClr val="006600"/>
                </a:solidFill>
                <a:cs typeface="AL-Mohanad Bold" pitchFamily="2" charset="-78"/>
              </a:rPr>
              <a:t>مثال : [</a:t>
            </a:r>
            <a:r>
              <a:rPr lang="ar-SA" sz="2800" dirty="0" smtClean="0">
                <a:solidFill>
                  <a:srgbClr val="006600"/>
                </a:solidFill>
                <a:cs typeface="AL-Mohanad Bold" pitchFamily="2" charset="-78"/>
              </a:rPr>
              <a:t>أن يحدد </a:t>
            </a:r>
            <a:r>
              <a:rPr lang="ar-SA" sz="2800" dirty="0" err="1" smtClean="0">
                <a:solidFill>
                  <a:srgbClr val="006600"/>
                </a:solidFill>
                <a:cs typeface="AL-Mohanad Bold" pitchFamily="2" charset="-78"/>
              </a:rPr>
              <a:t>معاييرا</a:t>
            </a:r>
            <a:r>
              <a:rPr lang="ar-SA" sz="2800" dirty="0" smtClean="0">
                <a:solidFill>
                  <a:srgbClr val="006600"/>
                </a:solidFill>
                <a:cs typeface="AL-Mohanad Bold" pitchFamily="2" charset="-78"/>
              </a:rPr>
              <a:t> يمكن أن استخدمها في الحكم على لوحة فنية</a:t>
            </a:r>
            <a:r>
              <a:rPr lang="ar-SA" sz="3000" dirty="0" smtClean="0">
                <a:solidFill>
                  <a:srgbClr val="006600"/>
                </a:solidFill>
                <a:cs typeface="AL-Mohanad Bold" pitchFamily="2" charset="-78"/>
              </a:rPr>
              <a:t>]</a:t>
            </a:r>
          </a:p>
          <a:p>
            <a:pPr algn="just"/>
            <a:r>
              <a:rPr lang="ar-SA" sz="3600" dirty="0" smtClean="0">
                <a:solidFill>
                  <a:srgbClr val="006600"/>
                </a:solidFill>
                <a:cs typeface="AL-Mohanad Bold" pitchFamily="2" charset="-78"/>
              </a:rPr>
              <a:t> [</a:t>
            </a:r>
            <a:r>
              <a:rPr lang="ar-SA" sz="2800" dirty="0" smtClean="0">
                <a:solidFill>
                  <a:srgbClr val="006600"/>
                </a:solidFill>
                <a:cs typeface="AL-Mohanad Bold" pitchFamily="2" charset="-78"/>
              </a:rPr>
              <a:t>أن يرد على مقولة: أن الفتوحات </a:t>
            </a:r>
            <a:r>
              <a:rPr lang="ar-SA" sz="2800" dirty="0" err="1" smtClean="0">
                <a:solidFill>
                  <a:srgbClr val="006600"/>
                </a:solidFill>
                <a:cs typeface="AL-Mohanad Bold" pitchFamily="2" charset="-78"/>
              </a:rPr>
              <a:t>الاسلامية</a:t>
            </a:r>
            <a:r>
              <a:rPr lang="ar-SA" sz="2800" dirty="0" smtClean="0">
                <a:solidFill>
                  <a:srgbClr val="006600"/>
                </a:solidFill>
                <a:cs typeface="AL-Mohanad Bold" pitchFamily="2" charset="-78"/>
              </a:rPr>
              <a:t> جاءت نتيجة دوافع اقتصادية</a:t>
            </a:r>
            <a:r>
              <a:rPr lang="ar-SA" sz="3600" dirty="0" smtClean="0">
                <a:solidFill>
                  <a:srgbClr val="006600"/>
                </a:solidFill>
                <a:cs typeface="AL-Mohanad Bold" pitchFamily="2" charset="-78"/>
              </a:rPr>
              <a:t>]</a:t>
            </a:r>
            <a:endParaRPr lang="en-US" sz="3000" dirty="0" smtClean="0">
              <a:solidFill>
                <a:srgbClr val="006600"/>
              </a:solidFill>
              <a:cs typeface="AL-Mohanad Bold" pitchFamily="2" charset="-78"/>
            </a:endParaRPr>
          </a:p>
          <a:p>
            <a:pPr algn="just"/>
            <a:r>
              <a:rPr lang="ar-SA" sz="3000" dirty="0" smtClean="0">
                <a:solidFill>
                  <a:srgbClr val="FF0000"/>
                </a:solidFill>
                <a:cs typeface="AL-Mohanad Bold" pitchFamily="2" charset="-78"/>
              </a:rPr>
              <a:t>تطبيق : اكتب هدفا لمستوى التقويم من المقرر الذي تقوم بتدريسه.</a:t>
            </a:r>
            <a:endParaRPr lang="en-US" sz="3000" dirty="0" smtClean="0">
              <a:solidFill>
                <a:srgbClr val="FF0000"/>
              </a:solidFill>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913" y="904875"/>
            <a:ext cx="7242175" cy="504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3361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42910" y="1857364"/>
            <a:ext cx="7286676"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5125" marR="0" lvl="0" indent="-19050" defTabSz="914400" rtl="1" eaLnBrk="1" fontAlgn="base" latinLnBrk="0" hangingPunct="1">
              <a:lnSpc>
                <a:spcPct val="100000"/>
              </a:lnSpc>
              <a:spcBef>
                <a:spcPct val="0"/>
              </a:spcBef>
              <a:spcAft>
                <a:spcPct val="0"/>
              </a:spcAft>
              <a:buClrTx/>
              <a:buSzTx/>
              <a:buFontTx/>
              <a:buNone/>
              <a:tabLst/>
            </a:pPr>
            <a:endParaRPr kumimoji="0" lang="ar-SA" sz="2800" b="1" i="0" u="none" strike="noStrike" cap="none" normalizeH="0" baseline="0" dirty="0" smtClean="0">
              <a:ln>
                <a:noFill/>
              </a:ln>
              <a:solidFill>
                <a:srgbClr val="0070C0"/>
              </a:solidFill>
              <a:effectLst/>
              <a:latin typeface="Calibri" pitchFamily="34" charset="0"/>
              <a:ea typeface="Calibri" pitchFamily="34" charset="0"/>
              <a:cs typeface="AL-Mohanad Bold" pitchFamily="2" charset="-78"/>
            </a:endParaRPr>
          </a:p>
          <a:p>
            <a:pPr marL="365125" marR="0" lvl="0" indent="-19050"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ea typeface="Calibri" pitchFamily="34" charset="0"/>
                <a:cs typeface="AL-Mohanad Bold" pitchFamily="2" charset="-78"/>
              </a:rPr>
              <a:t>نشاط فردي:</a:t>
            </a:r>
          </a:p>
          <a:p>
            <a:pPr marL="365125" marR="0" lvl="0" indent="-19050" algn="ct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cs typeface="AL-Mohanad Bold" pitchFamily="2" charset="-78"/>
              </a:rPr>
              <a:t>صياغة الأهداف</a:t>
            </a:r>
            <a:r>
              <a:rPr kumimoji="0" lang="ar-SA" sz="4800" b="1" i="0" u="none" strike="noStrike" cap="none" normalizeH="0" dirty="0" smtClean="0">
                <a:ln>
                  <a:noFill/>
                </a:ln>
                <a:solidFill>
                  <a:srgbClr val="0070C0"/>
                </a:solidFill>
                <a:effectLst/>
                <a:latin typeface="Calibri" pitchFamily="34" charset="0"/>
                <a:cs typeface="AL-Mohanad Bold" pitchFamily="2" charset="-78"/>
              </a:rPr>
              <a:t> السلوكية</a:t>
            </a:r>
            <a:endParaRPr kumimoji="0" lang="en-US" sz="4800" b="1" i="0" u="none" strike="noStrike" cap="none" normalizeH="0" baseline="0" dirty="0" smtClean="0">
              <a:ln>
                <a:noFill/>
              </a:ln>
              <a:solidFill>
                <a:schemeClr val="tx1"/>
              </a:solidFill>
              <a:effectLst/>
              <a:latin typeface="Arial" pitchFamily="34" charset="0"/>
              <a:cs typeface="AL-Mohanad Bold"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423802"/>
            <a:ext cx="800102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ts val="1200"/>
              </a:spcAft>
              <a:buClrTx/>
              <a:buSzTx/>
              <a:buFontTx/>
              <a:buNone/>
              <a:tabLst/>
            </a:pPr>
            <a:r>
              <a:rPr kumimoji="0" lang="ar-SA" sz="3200" b="1" i="0" u="none" strike="noStrike" cap="none" normalizeH="0" baseline="0" dirty="0" smtClean="0">
                <a:ln>
                  <a:noFill/>
                </a:ln>
                <a:solidFill>
                  <a:srgbClr val="FF0000"/>
                </a:solidFill>
                <a:effectLst/>
                <a:latin typeface="Traditional Arabic" pitchFamily="2" charset="-78"/>
                <a:ea typeface="Times New Roman" pitchFamily="18" charset="0"/>
                <a:cs typeface="+mj-cs"/>
              </a:rPr>
              <a:t>المعلم إذا عرف الهدف فسيعرف أي طريق يسلك</a:t>
            </a:r>
          </a:p>
          <a:p>
            <a:pPr marL="0" marR="0" lvl="0" indent="0" algn="justLow" defTabSz="914400" rtl="1" eaLnBrk="1" fontAlgn="base" latinLnBrk="0" hangingPunct="1">
              <a:lnSpc>
                <a:spcPct val="100000"/>
              </a:lnSpc>
              <a:spcBef>
                <a:spcPct val="0"/>
              </a:spcBef>
              <a:spcAft>
                <a:spcPts val="1200"/>
              </a:spcAft>
              <a:buClrTx/>
              <a:buSzTx/>
              <a:buFontTx/>
              <a:buNone/>
              <a:tabLst/>
            </a:pPr>
            <a:r>
              <a:rPr kumimoji="0" lang="ar-SA" sz="3200" b="1" i="0" u="none" strike="noStrike" cap="none" normalizeH="0" baseline="0" dirty="0" smtClean="0">
                <a:ln>
                  <a:noFill/>
                </a:ln>
                <a:solidFill>
                  <a:srgbClr val="0033CC"/>
                </a:solidFill>
                <a:effectLst/>
                <a:latin typeface="Traditional Arabic" pitchFamily="2" charset="-78"/>
                <a:ea typeface="Times New Roman" pitchFamily="18" charset="0"/>
                <a:cs typeface="+mj-cs"/>
              </a:rPr>
              <a:t>بمعنى أنه سيعرف أي طرق التدريس والوسائل وتكنولوجيا التعليم أنسب لتحقيق الهدف</a:t>
            </a:r>
          </a:p>
          <a:p>
            <a:pPr marL="0" marR="0" lvl="0" indent="0" algn="justLow" defTabSz="914400" rtl="1" eaLnBrk="1" fontAlgn="base" latinLnBrk="0" hangingPunct="1">
              <a:lnSpc>
                <a:spcPct val="100000"/>
              </a:lnSpc>
              <a:spcBef>
                <a:spcPct val="0"/>
              </a:spcBef>
              <a:spcAft>
                <a:spcPts val="1200"/>
              </a:spcAft>
              <a:buClrTx/>
              <a:buSzTx/>
              <a:buFontTx/>
              <a:buNone/>
              <a:tabLst/>
            </a:pPr>
            <a:r>
              <a:rPr kumimoji="0" lang="ar-SA" sz="3200" b="1" i="0" u="none" strike="noStrike" cap="none" normalizeH="0" baseline="0" dirty="0" smtClean="0">
                <a:ln>
                  <a:noFill/>
                </a:ln>
                <a:solidFill>
                  <a:srgbClr val="FF0000"/>
                </a:solidFill>
                <a:effectLst/>
                <a:latin typeface="Traditional Arabic" pitchFamily="2" charset="-78"/>
                <a:ea typeface="Times New Roman" pitchFamily="18" charset="0"/>
                <a:cs typeface="+mj-cs"/>
              </a:rPr>
              <a:t>وسيعرف كيف يجري عملية التقويم، وسيسهل عليه اختيار الأدوات والأساليب المناسبة للتقويم. </a:t>
            </a:r>
            <a:endParaRPr kumimoji="0" lang="ar-SA" sz="3200" b="1" i="0" u="none" strike="noStrike" cap="none" normalizeH="0" baseline="0" dirty="0" smtClean="0">
              <a:ln>
                <a:noFill/>
              </a:ln>
              <a:solidFill>
                <a:schemeClr val="tx1"/>
              </a:solidFill>
              <a:effectLst/>
              <a:latin typeface="Arial" pitchFamily="34" charset="0"/>
              <a:cs typeface="+mj-cs"/>
            </a:endParaRPr>
          </a:p>
        </p:txBody>
      </p:sp>
      <p:sp>
        <p:nvSpPr>
          <p:cNvPr id="1026" name="Oval 2"/>
          <p:cNvSpPr>
            <a:spLocks noChangeArrowheads="1"/>
          </p:cNvSpPr>
          <p:nvPr/>
        </p:nvSpPr>
        <p:spPr bwMode="auto">
          <a:xfrm>
            <a:off x="5762647" y="3571876"/>
            <a:ext cx="1952625" cy="300990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2400" b="1" i="0" u="none" strike="noStrike" cap="none" normalizeH="0" baseline="0" dirty="0" smtClean="0">
              <a:ln>
                <a:noFill/>
              </a:ln>
              <a:solidFill>
                <a:schemeClr val="bg1"/>
              </a:solidFill>
              <a:effectLst/>
              <a:latin typeface="Arial" pitchFamily="34" charset="0"/>
              <a:ea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dirty="0" smtClean="0">
                <a:ln>
                  <a:noFill/>
                </a:ln>
                <a:solidFill>
                  <a:schemeClr val="bg1"/>
                </a:solidFill>
                <a:effectLst/>
                <a:latin typeface="Arial" pitchFamily="34" charset="0"/>
                <a:ea typeface="Arial" pitchFamily="34" charset="0"/>
              </a:rPr>
              <a:t>صياغة أهداف الدرس</a:t>
            </a:r>
            <a:endParaRPr kumimoji="0" lang="ar-SA" sz="2400" b="0" i="0" u="none" strike="noStrike" cap="none" normalizeH="0" baseline="0" dirty="0" smtClean="0">
              <a:ln>
                <a:noFill/>
              </a:ln>
              <a:solidFill>
                <a:schemeClr val="bg1"/>
              </a:solidFill>
              <a:effectLst/>
              <a:latin typeface="Arial" pitchFamily="34" charset="0"/>
            </a:endParaRPr>
          </a:p>
        </p:txBody>
      </p:sp>
      <p:sp>
        <p:nvSpPr>
          <p:cNvPr id="1027" name="Oval 3"/>
          <p:cNvSpPr>
            <a:spLocks noChangeArrowheads="1"/>
          </p:cNvSpPr>
          <p:nvPr/>
        </p:nvSpPr>
        <p:spPr bwMode="auto">
          <a:xfrm>
            <a:off x="3609996" y="3571876"/>
            <a:ext cx="1952625" cy="300990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2400" b="1" i="0" u="none" strike="noStrike" cap="none" normalizeH="0" baseline="0" smtClean="0">
              <a:ln>
                <a:noFill/>
              </a:ln>
              <a:solidFill>
                <a:schemeClr val="bg1"/>
              </a:solidFill>
              <a:effectLst/>
              <a:latin typeface="Arial" pitchFamily="34" charset="0"/>
              <a:ea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smtClean="0">
                <a:ln>
                  <a:noFill/>
                </a:ln>
                <a:solidFill>
                  <a:schemeClr val="bg1"/>
                </a:solidFill>
                <a:effectLst/>
                <a:latin typeface="Arial" pitchFamily="34" charset="0"/>
                <a:ea typeface="Arial" pitchFamily="34" charset="0"/>
              </a:rPr>
              <a:t>عملية تدريس</a:t>
            </a:r>
            <a:endParaRPr kumimoji="0" lang="ar-SA" sz="2400" b="0" i="0" u="none" strike="noStrike" cap="none" normalizeH="0" baseline="0" smtClean="0">
              <a:ln>
                <a:noFill/>
              </a:ln>
              <a:solidFill>
                <a:schemeClr val="bg1"/>
              </a:solidFill>
              <a:effectLst/>
              <a:latin typeface="Arial" pitchFamily="34" charset="0"/>
            </a:endParaRPr>
          </a:p>
        </p:txBody>
      </p:sp>
      <p:sp>
        <p:nvSpPr>
          <p:cNvPr id="1028" name="Oval 4"/>
          <p:cNvSpPr>
            <a:spLocks noChangeArrowheads="1"/>
          </p:cNvSpPr>
          <p:nvPr/>
        </p:nvSpPr>
        <p:spPr bwMode="auto">
          <a:xfrm>
            <a:off x="1500166" y="3571876"/>
            <a:ext cx="1952625" cy="300990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dirty="0" smtClean="0">
                <a:ln>
                  <a:noFill/>
                </a:ln>
                <a:solidFill>
                  <a:srgbClr val="FFFF00"/>
                </a:solidFill>
                <a:effectLst/>
                <a:latin typeface="Arial" pitchFamily="34" charset="0"/>
                <a:ea typeface="Arial" pitchFamily="34" charset="0"/>
              </a:rPr>
              <a:t>تقويم</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dirty="0" smtClean="0">
                <a:ln>
                  <a:noFill/>
                </a:ln>
                <a:solidFill>
                  <a:schemeClr val="bg1"/>
                </a:solidFill>
                <a:effectLst/>
                <a:latin typeface="Arial" pitchFamily="34" charset="0"/>
                <a:ea typeface="Arial" pitchFamily="34" charset="0"/>
              </a:rPr>
              <a:t>التأكد من مدى تحقق الأهداف بعد عملية التدريس</a:t>
            </a:r>
            <a:endParaRPr kumimoji="0" lang="ar-SA" sz="2400" b="0" i="0" u="none" strike="noStrike" cap="none" normalizeH="0" baseline="0" dirty="0" smtClean="0">
              <a:ln>
                <a:noFill/>
              </a:ln>
              <a:solidFill>
                <a:schemeClr val="bg1"/>
              </a:solidFill>
              <a:effectLst/>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1">
                    <a:lumMod val="50000"/>
                  </a:schemeClr>
                </a:solidFill>
                <a:cs typeface="AL-Mohanad Bold" pitchFamily="2" charset="-78"/>
              </a:rPr>
              <a:t>صياغة أهداف المحاضرة</a:t>
            </a:r>
            <a:endParaRPr lang="ar-SA" dirty="0">
              <a:solidFill>
                <a:schemeClr val="accent1">
                  <a:lumMod val="50000"/>
                </a:schemeClr>
              </a:solidFill>
              <a:cs typeface="AL-Mohanad Bold" pitchFamily="2" charset="-78"/>
            </a:endParaRPr>
          </a:p>
        </p:txBody>
      </p:sp>
      <p:sp>
        <p:nvSpPr>
          <p:cNvPr id="4" name="مستطيل 3"/>
          <p:cNvSpPr/>
          <p:nvPr/>
        </p:nvSpPr>
        <p:spPr>
          <a:xfrm>
            <a:off x="642910" y="1428736"/>
            <a:ext cx="7286676" cy="2215991"/>
          </a:xfrm>
          <a:prstGeom prst="rect">
            <a:avLst/>
          </a:prstGeom>
        </p:spPr>
        <p:txBody>
          <a:bodyPr wrap="square">
            <a:spAutoFit/>
          </a:bodyPr>
          <a:lstStyle/>
          <a:p>
            <a:r>
              <a:rPr lang="ar-SA" sz="4400" dirty="0" smtClean="0">
                <a:cs typeface="AL-Mohanad Bold" pitchFamily="2" charset="-78"/>
              </a:rPr>
              <a:t>يقول أحد المفكرين: </a:t>
            </a:r>
          </a:p>
          <a:p>
            <a:endParaRPr lang="ar-SA" sz="600" dirty="0" smtClean="0">
              <a:cs typeface="AL-Mohanad Bold" pitchFamily="2" charset="-78"/>
            </a:endParaRPr>
          </a:p>
          <a:p>
            <a:pPr algn="ctr"/>
            <a:r>
              <a:rPr lang="ar-SA" sz="4400" b="1" dirty="0" smtClean="0">
                <a:cs typeface="AL-Mohanad Bold" pitchFamily="2" charset="-78"/>
              </a:rPr>
              <a:t>إذا كنت لا تعرف إلى أين أنت ذاهب، فسينتهي بك المطاف إلى مكان لا تعرفه</a:t>
            </a:r>
          </a:p>
        </p:txBody>
      </p:sp>
      <p:sp>
        <p:nvSpPr>
          <p:cNvPr id="5" name="مستطيل 4"/>
          <p:cNvSpPr/>
          <p:nvPr/>
        </p:nvSpPr>
        <p:spPr>
          <a:xfrm>
            <a:off x="571472" y="3857628"/>
            <a:ext cx="7715304" cy="2554545"/>
          </a:xfrm>
          <a:prstGeom prst="rect">
            <a:avLst/>
          </a:prstGeom>
        </p:spPr>
        <p:txBody>
          <a:bodyPr wrap="square">
            <a:spAutoFit/>
          </a:bodyPr>
          <a:lstStyle/>
          <a:p>
            <a:pPr algn="just"/>
            <a:r>
              <a:rPr lang="ar-SA" sz="3200" dirty="0" smtClean="0">
                <a:solidFill>
                  <a:srgbClr val="FF0000"/>
                </a:solidFill>
                <a:cs typeface="AL-Mohanad Bold" pitchFamily="2" charset="-78"/>
              </a:rPr>
              <a:t>مهما بلغت صعوبة تحديد الأهداف وصياغتها سلوكياً فهي عملية لابد منها.</a:t>
            </a:r>
          </a:p>
          <a:p>
            <a:pPr algn="just"/>
            <a:r>
              <a:rPr lang="ar-SA" sz="3200" dirty="0" smtClean="0">
                <a:solidFill>
                  <a:srgbClr val="FF0000"/>
                </a:solidFill>
                <a:cs typeface="AL-Mohanad Bold" pitchFamily="2" charset="-78"/>
              </a:rPr>
              <a:t>ومنهج بلا أهداف يعني نظاماً تعليمياً عاجزاً بلا توجيه ونمو، فنحن بحاجة إلى تحديد الأهداف لأننا بحاجـة إلى التطوير، والتخطيط </a:t>
            </a:r>
            <a:endParaRPr lang="ar-SA" sz="3200" dirty="0">
              <a:solidFill>
                <a:srgbClr val="FF0000"/>
              </a:solidFill>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slide(fromBottom)">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t>تصنيف الأهداف التعليمية </a:t>
            </a:r>
            <a:endParaRPr lang="ar-SA" dirty="0"/>
          </a:p>
        </p:txBody>
      </p:sp>
      <p:graphicFrame>
        <p:nvGraphicFramePr>
          <p:cNvPr id="4" name="عنصر نائب للمحتوى 3"/>
          <p:cNvGraphicFramePr>
            <a:graphicFrameLocks noGrp="1"/>
          </p:cNvGraphicFramePr>
          <p:nvPr>
            <p:ph idx="1"/>
          </p:nvPr>
        </p:nvGraphicFramePr>
        <p:xfrm>
          <a:off x="4429124" y="1285860"/>
          <a:ext cx="4429156"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ستطيل مستدير الزوايا 4"/>
          <p:cNvSpPr/>
          <p:nvPr/>
        </p:nvSpPr>
        <p:spPr>
          <a:xfrm>
            <a:off x="150597" y="1285860"/>
            <a:ext cx="6047099" cy="107157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3200" dirty="0" smtClean="0">
                <a:cs typeface="AL-Mohanad Bold" pitchFamily="2" charset="-78"/>
              </a:rPr>
              <a:t>إعداد المواطن الصالح النافع لنفسه، والنافع لمجتمعه</a:t>
            </a:r>
            <a:endParaRPr lang="ar-SA" sz="3200" dirty="0">
              <a:cs typeface="AL-Mohanad Bold" pitchFamily="2" charset="-78"/>
            </a:endParaRPr>
          </a:p>
        </p:txBody>
      </p:sp>
      <p:sp>
        <p:nvSpPr>
          <p:cNvPr id="6" name="مستطيل مستدير الزوايا 5"/>
          <p:cNvSpPr/>
          <p:nvPr/>
        </p:nvSpPr>
        <p:spPr>
          <a:xfrm>
            <a:off x="71438" y="2428868"/>
            <a:ext cx="6215074" cy="214316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ar-SA" sz="2800" dirty="0" smtClean="0">
                <a:cs typeface="AL-Mohanad Bold" pitchFamily="2" charset="-78"/>
              </a:rPr>
              <a:t>مساعدة الطالب على إبراز دور تحليل نتائج التقويم التربوي في تحسين العملية التعليمية .وإكسابه مهارات إعداد الاختبارات </a:t>
            </a:r>
            <a:r>
              <a:rPr lang="ar-SA" sz="2800" dirty="0" err="1" smtClean="0">
                <a:cs typeface="AL-Mohanad Bold" pitchFamily="2" charset="-78"/>
              </a:rPr>
              <a:t>التحصيلية</a:t>
            </a:r>
            <a:r>
              <a:rPr lang="ar-SA" sz="2800" dirty="0" smtClean="0">
                <a:cs typeface="AL-Mohanad Bold" pitchFamily="2" charset="-78"/>
              </a:rPr>
              <a:t> ذات المواصفات الجيدة من خلال التدريبات العملية، ومن خلال ربط الطالب بواقع التقويم في مدارس التعليم العام</a:t>
            </a:r>
          </a:p>
        </p:txBody>
      </p:sp>
      <p:sp>
        <p:nvSpPr>
          <p:cNvPr id="7" name="مستطيل مستدير الزوايا 6"/>
          <p:cNvSpPr/>
          <p:nvPr/>
        </p:nvSpPr>
        <p:spPr>
          <a:xfrm>
            <a:off x="71438" y="4643446"/>
            <a:ext cx="6215074" cy="171451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dirty="0" smtClean="0">
                <a:cs typeface="AL-Mohanad Bold" pitchFamily="2" charset="-78"/>
              </a:rPr>
              <a:t>تسمى الأهداف السلوكية</a:t>
            </a:r>
          </a:p>
          <a:p>
            <a:r>
              <a:rPr lang="ar-SA" sz="2400" dirty="0" smtClean="0">
                <a:cs typeface="AL-Mohanad Bold" pitchFamily="2" charset="-78"/>
              </a:rPr>
              <a:t>1-</a:t>
            </a:r>
          </a:p>
          <a:p>
            <a:r>
              <a:rPr lang="ar-SA" sz="2400" dirty="0" smtClean="0">
                <a:cs typeface="AL-Mohanad Bold" pitchFamily="2" charset="-78"/>
              </a:rPr>
              <a:t>2-</a:t>
            </a:r>
          </a:p>
          <a:p>
            <a:r>
              <a:rPr lang="ar-SA" sz="2400" dirty="0" smtClean="0">
                <a:cs typeface="AL-Mohanad Bold" pitchFamily="2" charset="-78"/>
              </a:rPr>
              <a:t>3-</a:t>
            </a:r>
            <a:endParaRPr lang="ar-SA" sz="2400"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Bottom)">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lide(fromBottom)">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002060"/>
                </a:solidFill>
                <a:cs typeface="AL-Mohanad Bold" pitchFamily="2" charset="-78"/>
              </a:rPr>
              <a:t>الأهداف السلوكية</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a:xfrm>
            <a:off x="1714480" y="1314448"/>
            <a:ext cx="5543560" cy="614354"/>
          </a:xfrm>
        </p:spPr>
        <p:txBody>
          <a:bodyPr/>
          <a:lstStyle/>
          <a:p>
            <a:pPr algn="ctr">
              <a:buNone/>
            </a:pPr>
            <a:r>
              <a:rPr lang="ar-SA" dirty="0" smtClean="0">
                <a:cs typeface="AL-Mohanad Bold" pitchFamily="2" charset="-78"/>
              </a:rPr>
              <a:t>الأهداف الإجرائية – أهداف المحاضرة</a:t>
            </a:r>
            <a:endParaRPr lang="ar-SA" dirty="0">
              <a:cs typeface="AL-Mohanad Bold" pitchFamily="2" charset="-78"/>
            </a:endParaRPr>
          </a:p>
        </p:txBody>
      </p:sp>
      <p:sp>
        <p:nvSpPr>
          <p:cNvPr id="17409" name="Rectangle 1"/>
          <p:cNvSpPr>
            <a:spLocks noChangeArrowheads="1"/>
          </p:cNvSpPr>
          <p:nvPr/>
        </p:nvSpPr>
        <p:spPr bwMode="auto">
          <a:xfrm>
            <a:off x="785786" y="2500306"/>
            <a:ext cx="7072362"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5125" marR="0" lvl="0" indent="-19050" defTabSz="914400" rtl="1" eaLnBrk="1" fontAlgn="base" latinLnBrk="0" hangingPunct="1">
              <a:lnSpc>
                <a:spcPct val="100000"/>
              </a:lnSpc>
              <a:spcBef>
                <a:spcPct val="0"/>
              </a:spcBef>
              <a:spcAft>
                <a:spcPct val="0"/>
              </a:spcAft>
              <a:buClrTx/>
              <a:buSzTx/>
              <a:buFontTx/>
              <a:buNone/>
              <a:tabLst/>
            </a:pPr>
            <a:endParaRPr kumimoji="0" lang="ar-SA" sz="2800" b="1" i="0" u="none" strike="noStrike" cap="none" normalizeH="0" baseline="0" dirty="0" smtClean="0">
              <a:ln>
                <a:noFill/>
              </a:ln>
              <a:solidFill>
                <a:srgbClr val="0070C0"/>
              </a:solidFill>
              <a:effectLst/>
              <a:latin typeface="Calibri" pitchFamily="34" charset="0"/>
              <a:ea typeface="Calibri" pitchFamily="34" charset="0"/>
              <a:cs typeface="+mj-cs"/>
            </a:endParaRPr>
          </a:p>
          <a:p>
            <a:pPr marL="365125" marR="0" lvl="0" indent="-19050"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ea typeface="Calibri" pitchFamily="34" charset="0"/>
                <a:cs typeface="+mj-cs"/>
              </a:rPr>
              <a:t>نشاط جماعي:</a:t>
            </a:r>
          </a:p>
          <a:p>
            <a:pPr marL="365125" marR="0" lvl="0" indent="-19050" algn="ct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ea typeface="Calibri" pitchFamily="34" charset="0"/>
                <a:cs typeface="+mj-cs"/>
              </a:rPr>
              <a:t> </a:t>
            </a:r>
            <a:r>
              <a:rPr kumimoji="0" lang="ar-SA" sz="4800" b="1" i="0" u="none" strike="noStrike" cap="none" normalizeH="0" baseline="0" dirty="0" smtClean="0">
                <a:ln>
                  <a:noFill/>
                </a:ln>
                <a:solidFill>
                  <a:srgbClr val="0070C0"/>
                </a:solidFill>
                <a:effectLst/>
                <a:latin typeface="Calibri" pitchFamily="34" charset="0"/>
                <a:cs typeface="+mj-cs"/>
              </a:rPr>
              <a:t>تعريف الهدف السلوكي</a:t>
            </a:r>
            <a:endParaRPr kumimoji="0" lang="en-US" sz="4800" b="1" i="0" u="none" strike="noStrike" cap="none" normalizeH="0" baseline="0" dirty="0" smtClean="0">
              <a:ln>
                <a:noFill/>
              </a:ln>
              <a:solidFill>
                <a:schemeClr val="tx1"/>
              </a:solidFill>
              <a:effectLst/>
              <a:latin typeface="Arial" pitchFamily="34" charset="0"/>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002060"/>
                </a:solidFill>
                <a:cs typeface="AL-Mohanad Bold" pitchFamily="2" charset="-78"/>
              </a:rPr>
              <a:t>مكونات الهدف السلوكي</a:t>
            </a:r>
            <a:endParaRPr lang="ar-SA" b="1" dirty="0">
              <a:solidFill>
                <a:srgbClr val="002060"/>
              </a:solidFill>
              <a:cs typeface="AL-Mohanad Bold" pitchFamily="2" charset="-78"/>
            </a:endParaRPr>
          </a:p>
        </p:txBody>
      </p:sp>
      <p:sp>
        <p:nvSpPr>
          <p:cNvPr id="3" name="عنصر نائب للمحتوى 2"/>
          <p:cNvSpPr>
            <a:spLocks noGrp="1"/>
          </p:cNvSpPr>
          <p:nvPr>
            <p:ph idx="1"/>
          </p:nvPr>
        </p:nvSpPr>
        <p:spPr>
          <a:xfrm>
            <a:off x="285720" y="1760557"/>
            <a:ext cx="8401080" cy="4525963"/>
          </a:xfrm>
        </p:spPr>
        <p:txBody>
          <a:bodyPr>
            <a:normAutofit fontScale="92500"/>
          </a:bodyPr>
          <a:lstStyle/>
          <a:p>
            <a:pPr marL="342900" lvl="1" indent="-342900">
              <a:buFont typeface="Arial" pitchFamily="34" charset="0"/>
              <a:buChar char="•"/>
            </a:pPr>
            <a:r>
              <a:rPr lang="ar-SA" sz="3200" b="1" dirty="0" smtClean="0">
                <a:solidFill>
                  <a:schemeClr val="accent1">
                    <a:lumMod val="75000"/>
                  </a:schemeClr>
                </a:solidFill>
              </a:rPr>
              <a:t>السلوك المتوقع القيام </a:t>
            </a:r>
            <a:r>
              <a:rPr lang="ar-SA" sz="3200" b="1" dirty="0" err="1" smtClean="0">
                <a:solidFill>
                  <a:schemeClr val="accent1">
                    <a:lumMod val="75000"/>
                  </a:schemeClr>
                </a:solidFill>
              </a:rPr>
              <a:t>به</a:t>
            </a:r>
            <a:r>
              <a:rPr lang="ar-SA" sz="3200" b="1" dirty="0" smtClean="0">
                <a:solidFill>
                  <a:schemeClr val="accent1">
                    <a:lumMod val="75000"/>
                  </a:schemeClr>
                </a:solidFill>
              </a:rPr>
              <a:t> بعد عملية التعلم:</a:t>
            </a:r>
          </a:p>
          <a:p>
            <a:pPr marL="342900" lvl="1" indent="-342900">
              <a:buNone/>
            </a:pPr>
            <a:r>
              <a:rPr lang="ar-SA" sz="3200" b="1" dirty="0" smtClean="0">
                <a:solidFill>
                  <a:srgbClr val="FF0000"/>
                </a:solidFill>
              </a:rPr>
              <a:t>أن يعدد الطالب شروط صلح الحديبية</a:t>
            </a:r>
            <a:endParaRPr lang="ar-SA" sz="3200" dirty="0" smtClean="0">
              <a:solidFill>
                <a:srgbClr val="FF0000"/>
              </a:solidFill>
            </a:endParaRPr>
          </a:p>
          <a:p>
            <a:pPr marL="342900" lvl="1" indent="-342900">
              <a:buNone/>
            </a:pPr>
            <a:endParaRPr lang="en-US" sz="2000" dirty="0" smtClean="0">
              <a:solidFill>
                <a:schemeClr val="accent1">
                  <a:lumMod val="75000"/>
                </a:schemeClr>
              </a:solidFill>
            </a:endParaRPr>
          </a:p>
          <a:p>
            <a:pPr marL="342900" lvl="1" indent="-342900">
              <a:buFont typeface="Arial" pitchFamily="34" charset="0"/>
              <a:buChar char="•"/>
            </a:pPr>
            <a:r>
              <a:rPr lang="ar-SA" sz="3200" b="1" dirty="0" smtClean="0">
                <a:solidFill>
                  <a:schemeClr val="accent1">
                    <a:lumMod val="75000"/>
                  </a:schemeClr>
                </a:solidFill>
              </a:rPr>
              <a:t>الشرط أو الظرف الذي يتحقق فيه الهدف:</a:t>
            </a:r>
          </a:p>
          <a:p>
            <a:pPr marL="342900" lvl="1" indent="-342900">
              <a:buNone/>
            </a:pPr>
            <a:r>
              <a:rPr lang="ar-SA" sz="3200" b="1" dirty="0" smtClean="0">
                <a:solidFill>
                  <a:srgbClr val="FF0000"/>
                </a:solidFill>
              </a:rPr>
              <a:t>أن يعدد الطالب شروط صلح الحديبية </a:t>
            </a:r>
            <a:r>
              <a:rPr lang="ar-SA" sz="3200" b="1" u="sng" dirty="0" smtClean="0">
                <a:solidFill>
                  <a:schemeClr val="accent2">
                    <a:lumMod val="50000"/>
                  </a:schemeClr>
                </a:solidFill>
              </a:rPr>
              <a:t>شفويا</a:t>
            </a:r>
            <a:endParaRPr lang="ar-SA" sz="3200" u="sng" dirty="0" smtClean="0">
              <a:solidFill>
                <a:schemeClr val="accent2">
                  <a:lumMod val="50000"/>
                </a:schemeClr>
              </a:solidFill>
            </a:endParaRPr>
          </a:p>
          <a:p>
            <a:pPr marL="342900" lvl="1" indent="-342900">
              <a:buNone/>
            </a:pPr>
            <a:endParaRPr lang="en-US" sz="2000" dirty="0" smtClean="0">
              <a:solidFill>
                <a:schemeClr val="accent1">
                  <a:lumMod val="75000"/>
                </a:schemeClr>
              </a:solidFill>
            </a:endParaRPr>
          </a:p>
          <a:p>
            <a:pPr marL="342900" lvl="1" indent="-342900">
              <a:buFont typeface="Arial" pitchFamily="34" charset="0"/>
              <a:buChar char="•"/>
            </a:pPr>
            <a:r>
              <a:rPr lang="ar-SA" sz="3200" b="1" dirty="0" smtClean="0">
                <a:solidFill>
                  <a:schemeClr val="accent1">
                    <a:lumMod val="75000"/>
                  </a:schemeClr>
                </a:solidFill>
              </a:rPr>
              <a:t>مستوى الأداء المقبول:</a:t>
            </a:r>
          </a:p>
          <a:p>
            <a:pPr marL="342900" lvl="1" indent="-342900">
              <a:buNone/>
            </a:pPr>
            <a:r>
              <a:rPr lang="ar-SA" sz="3200" b="1" dirty="0" smtClean="0">
                <a:solidFill>
                  <a:srgbClr val="FF0000"/>
                </a:solidFill>
              </a:rPr>
              <a:t>أن يعدد الطالب </a:t>
            </a:r>
            <a:r>
              <a:rPr lang="ar-SA" sz="3200" b="1" u="sng" dirty="0" smtClean="0">
                <a:solidFill>
                  <a:schemeClr val="accent2">
                    <a:lumMod val="50000"/>
                  </a:schemeClr>
                </a:solidFill>
              </a:rPr>
              <a:t>ثلاثة</a:t>
            </a:r>
            <a:r>
              <a:rPr lang="ar-SA" sz="3200" b="1" dirty="0" smtClean="0">
                <a:solidFill>
                  <a:srgbClr val="FF0000"/>
                </a:solidFill>
              </a:rPr>
              <a:t> شروط صلح الحديبية شفويا</a:t>
            </a:r>
            <a:endParaRPr lang="en-US" sz="32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lide(fromBottom)">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03433"/>
            <a:ext cx="7615262" cy="4311649"/>
          </a:xfrm>
        </p:spPr>
        <p:txBody>
          <a:bodyPr>
            <a:noAutofit/>
          </a:bodyPr>
          <a:lstStyle/>
          <a:p>
            <a:pPr>
              <a:buNone/>
            </a:pPr>
            <a:r>
              <a:rPr lang="ar-SA" sz="4000" b="1" dirty="0" smtClean="0">
                <a:solidFill>
                  <a:schemeClr val="accent1">
                    <a:lumMod val="75000"/>
                  </a:schemeClr>
                </a:solidFill>
                <a:cs typeface="AL-Mohanad Bold" pitchFamily="2" charset="-78"/>
              </a:rPr>
              <a:t>أن </a:t>
            </a:r>
            <a:r>
              <a:rPr lang="ar-SA" sz="4000" b="1" dirty="0" smtClean="0">
                <a:cs typeface="AL-Mohanad Bold" pitchFamily="2" charset="-78"/>
              </a:rPr>
              <a:t>+</a:t>
            </a:r>
          </a:p>
          <a:p>
            <a:pPr>
              <a:buNone/>
            </a:pPr>
            <a:r>
              <a:rPr lang="ar-SA" sz="4000" b="1" dirty="0" smtClean="0">
                <a:solidFill>
                  <a:srgbClr val="FF0000"/>
                </a:solidFill>
                <a:cs typeface="AL-Mohanad Bold" pitchFamily="2" charset="-78"/>
              </a:rPr>
              <a:t>فعل سلوكي </a:t>
            </a:r>
            <a:r>
              <a:rPr lang="ar-SA" sz="2400" b="1" dirty="0" smtClean="0">
                <a:solidFill>
                  <a:srgbClr val="FF0000"/>
                </a:solidFill>
                <a:cs typeface="AL-Mohanad Bold" pitchFamily="2" charset="-78"/>
              </a:rPr>
              <a:t>(</a:t>
            </a:r>
            <a:r>
              <a:rPr lang="ar-SA" sz="2400" b="1" dirty="0" smtClean="0">
                <a:cs typeface="AL-Mohanad Bold" pitchFamily="2" charset="-78"/>
              </a:rPr>
              <a:t>فعل مضارع يدل على سلوك يمكن ملاحظته)</a:t>
            </a:r>
            <a:r>
              <a:rPr lang="ar-SA" sz="4000" b="1" dirty="0" smtClean="0">
                <a:cs typeface="AL-Mohanad Bold" pitchFamily="2" charset="-78"/>
              </a:rPr>
              <a:t>+</a:t>
            </a:r>
          </a:p>
          <a:p>
            <a:pPr>
              <a:buNone/>
            </a:pPr>
            <a:r>
              <a:rPr lang="ar-SA" sz="4000" b="1" dirty="0" smtClean="0">
                <a:solidFill>
                  <a:srgbClr val="0070C0"/>
                </a:solidFill>
                <a:cs typeface="AL-Mohanad Bold" pitchFamily="2" charset="-78"/>
              </a:rPr>
              <a:t>الطالب </a:t>
            </a:r>
            <a:r>
              <a:rPr lang="ar-SA" sz="4000" b="1" dirty="0" smtClean="0">
                <a:cs typeface="AL-Mohanad Bold" pitchFamily="2" charset="-78"/>
              </a:rPr>
              <a:t>+</a:t>
            </a:r>
          </a:p>
          <a:p>
            <a:pPr>
              <a:buNone/>
            </a:pPr>
            <a:r>
              <a:rPr lang="ar-SA" sz="4000" b="1" dirty="0" smtClean="0">
                <a:solidFill>
                  <a:srgbClr val="FF0000"/>
                </a:solidFill>
                <a:cs typeface="AL-Mohanad Bold" pitchFamily="2" charset="-78"/>
              </a:rPr>
              <a:t>محتوى السلوك المرغوب في المادة العلمية</a:t>
            </a:r>
            <a:r>
              <a:rPr lang="ar-SA" sz="4000" b="1" dirty="0" smtClean="0">
                <a:cs typeface="AL-Mohanad Bold" pitchFamily="2" charset="-78"/>
              </a:rPr>
              <a:t> + </a:t>
            </a:r>
            <a:endParaRPr lang="ar-SA" sz="4000" b="1" dirty="0" smtClean="0">
              <a:solidFill>
                <a:srgbClr val="FF0000"/>
              </a:solidFill>
              <a:cs typeface="AL-Mohanad Bold" pitchFamily="2" charset="-78"/>
            </a:endParaRPr>
          </a:p>
          <a:p>
            <a:pPr>
              <a:buNone/>
            </a:pPr>
            <a:r>
              <a:rPr lang="ar-SA" sz="4000" b="1" dirty="0" smtClean="0">
                <a:solidFill>
                  <a:srgbClr val="0070C0"/>
                </a:solidFill>
                <a:cs typeface="AL-Mohanad Bold" pitchFamily="2" charset="-78"/>
              </a:rPr>
              <a:t>الشرط أو الظرف الذي يتحقق فيه الهدف </a:t>
            </a:r>
            <a:r>
              <a:rPr lang="ar-SA" sz="4000" b="1" dirty="0" smtClean="0">
                <a:cs typeface="AL-Mohanad Bold" pitchFamily="2" charset="-78"/>
              </a:rPr>
              <a:t>+</a:t>
            </a:r>
          </a:p>
          <a:p>
            <a:pPr>
              <a:buNone/>
            </a:pPr>
            <a:r>
              <a:rPr lang="ar-SA" sz="4000" b="1" dirty="0" smtClean="0">
                <a:solidFill>
                  <a:srgbClr val="FF0000"/>
                </a:solidFill>
                <a:cs typeface="AL-Mohanad Bold" pitchFamily="2" charset="-78"/>
              </a:rPr>
              <a:t>مستوى الأداء المقبول.</a:t>
            </a:r>
            <a:endParaRPr lang="ar-SA" sz="4000" b="1" dirty="0">
              <a:solidFill>
                <a:srgbClr val="FF0000"/>
              </a:solidFill>
              <a:cs typeface="AL-Mohanad Bold" pitchFamily="2" charset="-78"/>
            </a:endParaRPr>
          </a:p>
        </p:txBody>
      </p:sp>
      <p:sp>
        <p:nvSpPr>
          <p:cNvPr id="4" name="مستطيل 3"/>
          <p:cNvSpPr/>
          <p:nvPr/>
        </p:nvSpPr>
        <p:spPr>
          <a:xfrm>
            <a:off x="2000232" y="500042"/>
            <a:ext cx="5087951" cy="1323439"/>
          </a:xfrm>
          <a:prstGeom prst="rect">
            <a:avLst/>
          </a:prstGeom>
        </p:spPr>
        <p:txBody>
          <a:bodyPr wrap="square">
            <a:spAutoFit/>
          </a:bodyPr>
          <a:lstStyle/>
          <a:p>
            <a:pPr marL="342900" lvl="0" indent="-342900" algn="ctr">
              <a:spcBef>
                <a:spcPct val="20000"/>
              </a:spcBef>
            </a:pPr>
            <a:r>
              <a:rPr lang="ar-SA" sz="4000" dirty="0" smtClean="0">
                <a:solidFill>
                  <a:srgbClr val="002060"/>
                </a:solidFill>
                <a:cs typeface="AL-Mohanad Bold" pitchFamily="2" charset="-78"/>
              </a:rPr>
              <a:t>صياغة الأهداف السلوكية الناجحة تكون كما يلي:</a:t>
            </a:r>
            <a:endParaRPr lang="en-US" sz="4000" dirty="0" smtClean="0">
              <a:solidFill>
                <a:srgbClr val="002060"/>
              </a:solidFill>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chemeClr val="tx2"/>
                </a:solidFill>
              </a:rPr>
              <a:t/>
            </a:r>
            <a:br>
              <a:rPr lang="ar-SA" b="1" dirty="0" smtClean="0">
                <a:solidFill>
                  <a:schemeClr val="tx2"/>
                </a:solidFill>
              </a:rPr>
            </a:br>
            <a:r>
              <a:rPr lang="ar-SA" b="1" dirty="0" smtClean="0">
                <a:solidFill>
                  <a:schemeClr val="tx2"/>
                </a:solidFill>
              </a:rPr>
              <a:t>مكونات الهدف السلوكي</a:t>
            </a:r>
            <a:endParaRPr lang="ar-SA" b="1" dirty="0"/>
          </a:p>
        </p:txBody>
      </p:sp>
      <p:sp>
        <p:nvSpPr>
          <p:cNvPr id="4" name="Rectangle 1"/>
          <p:cNvSpPr>
            <a:spLocks noChangeArrowheads="1"/>
          </p:cNvSpPr>
          <p:nvPr/>
        </p:nvSpPr>
        <p:spPr bwMode="auto">
          <a:xfrm>
            <a:off x="642910" y="2285992"/>
            <a:ext cx="7286676"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5125" marR="0" lvl="0" indent="-19050" defTabSz="914400" rtl="1" eaLnBrk="1" fontAlgn="base" latinLnBrk="0" hangingPunct="1">
              <a:lnSpc>
                <a:spcPct val="100000"/>
              </a:lnSpc>
              <a:spcBef>
                <a:spcPct val="0"/>
              </a:spcBef>
              <a:spcAft>
                <a:spcPct val="0"/>
              </a:spcAft>
              <a:buClrTx/>
              <a:buSzTx/>
              <a:buFontTx/>
              <a:buNone/>
              <a:tabLst/>
            </a:pPr>
            <a:endParaRPr kumimoji="0" lang="ar-SA" sz="2800" b="1" i="0" u="none" strike="noStrike" cap="none" normalizeH="0" baseline="0" dirty="0" smtClean="0">
              <a:ln>
                <a:noFill/>
              </a:ln>
              <a:solidFill>
                <a:srgbClr val="0070C0"/>
              </a:solidFill>
              <a:effectLst/>
              <a:latin typeface="Calibri" pitchFamily="34" charset="0"/>
              <a:ea typeface="Calibri" pitchFamily="34" charset="0"/>
              <a:cs typeface="+mj-cs"/>
            </a:endParaRPr>
          </a:p>
          <a:p>
            <a:pPr marL="365125" marR="0" lvl="0" indent="-19050"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ea typeface="Calibri" pitchFamily="34" charset="0"/>
                <a:cs typeface="+mj-cs"/>
              </a:rPr>
              <a:t>نشاط فردي:</a:t>
            </a:r>
          </a:p>
          <a:p>
            <a:pPr marL="365125" marR="0" lvl="0" indent="-19050" algn="ct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0070C0"/>
                </a:solidFill>
                <a:effectLst/>
                <a:latin typeface="Calibri" pitchFamily="34" charset="0"/>
                <a:cs typeface="+mj-cs"/>
              </a:rPr>
              <a:t>حدد مكونات الهدف السلوكي</a:t>
            </a:r>
            <a:endParaRPr kumimoji="0" lang="en-US" sz="4800" b="1" i="0" u="none" strike="noStrike" cap="none" normalizeH="0" baseline="0" dirty="0" smtClean="0">
              <a:ln>
                <a:noFill/>
              </a:ln>
              <a:solidFill>
                <a:schemeClr val="tx1"/>
              </a:solidFill>
              <a:effectLst/>
              <a:latin typeface="Arial" pitchFamily="34" charset="0"/>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3C884510F2E943B5CC798484E83E55" ma:contentTypeVersion="1" ma:contentTypeDescription="Create a new document." ma:contentTypeScope="" ma:versionID="ba693ada17b2d8f49b04da3179fd16fa">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EF721ED-32EE-44A7-AFCE-DF259E7ABE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E74546-E990-414E-ABBB-5B48C53D1702}">
  <ds:schemaRefs>
    <ds:schemaRef ds:uri="http://schemas.microsoft.com/sharepoint/v3/contenttype/forms"/>
  </ds:schemaRefs>
</ds:datastoreItem>
</file>

<file path=customXml/itemProps3.xml><?xml version="1.0" encoding="utf-8"?>
<ds:datastoreItem xmlns:ds="http://schemas.openxmlformats.org/officeDocument/2006/customXml" ds:itemID="{1347D13C-306A-431D-8DD3-245E8D8821D4}">
  <ds:schemaRefs>
    <ds:schemaRef ds:uri="http://purl.org/dc/elements/1.1/"/>
    <ds:schemaRef ds:uri="http://www.w3.org/XML/1998/namespace"/>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dcmitype/"/>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Austin</Template>
  <TotalTime>1383</TotalTime>
  <Words>1158</Words>
  <Application>Microsoft Office PowerPoint</Application>
  <PresentationFormat>عرض على الشاشة (3:4)‏</PresentationFormat>
  <Paragraphs>144</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أوستن</vt:lpstr>
      <vt:lpstr>عرض تقديمي في PowerPoint</vt:lpstr>
      <vt:lpstr>عرض تقديمي في PowerPoint</vt:lpstr>
      <vt:lpstr>عرض تقديمي في PowerPoint</vt:lpstr>
      <vt:lpstr>صياغة أهداف المحاضرة</vt:lpstr>
      <vt:lpstr>تصنيف الأهداف التعليمية </vt:lpstr>
      <vt:lpstr>الأهداف السلوكية</vt:lpstr>
      <vt:lpstr>مكونات الهدف السلوكي</vt:lpstr>
      <vt:lpstr>عرض تقديمي في PowerPoint</vt:lpstr>
      <vt:lpstr> مكونات الهدف السلوكي</vt:lpstr>
      <vt:lpstr>معايير صياغة الأهداف السلوكية</vt:lpstr>
      <vt:lpstr>بعض الأخطاء الشائعة في  صياغة الأهداف السلوكية</vt:lpstr>
      <vt:lpstr>تصنيف الأهداف السلوكية</vt:lpstr>
      <vt:lpstr>مستويات الأهداف  في المجال المعرفي</vt:lpstr>
      <vt:lpstr>مستويات الأهداف  في المجال المعرفي</vt:lpstr>
      <vt:lpstr>مستويات الأهداف  في المجال المعرفي</vt:lpstr>
      <vt:lpstr>مستويات الأهداف  في المجال المعرفي</vt:lpstr>
      <vt:lpstr>مستويات الأهداف  في المجال المعرفي</vt:lpstr>
      <vt:lpstr>مستويات الأهداف  في المجال المعرفي</vt:lpstr>
      <vt:lpstr>مستويات الأهداف  في المجال المعرفي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ss-a</dc:creator>
  <cp:lastModifiedBy>DELL</cp:lastModifiedBy>
  <cp:revision>135</cp:revision>
  <dcterms:created xsi:type="dcterms:W3CDTF">2010-02-27T16:25:43Z</dcterms:created>
  <dcterms:modified xsi:type="dcterms:W3CDTF">2014-03-01T21:31:08Z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0x010100043C884510F2E943B5CC798484E83E55</vt:lpwstr>
  </property>
</Properties>
</file>