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F1B2B25-D3FE-4E42-8BE4-2EF98726A32A}" type="datetimeFigureOut">
              <a:rPr lang="ar-SA" smtClean="0"/>
              <a:t>16/06/36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92BF50E-88B0-4B7A-BE11-BC667B5B55E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584176"/>
          </a:xfrm>
        </p:spPr>
        <p:txBody>
          <a:bodyPr>
            <a:normAutofit/>
          </a:bodyPr>
          <a:lstStyle/>
          <a:p>
            <a:pPr marL="365760" lvl="0" indent="-256032" algn="ctr">
              <a:spcBef>
                <a:spcPts val="300"/>
              </a:spcBef>
            </a:pPr>
            <a:r>
              <a:rPr lang="en-US" sz="2200" b="1" dirty="0">
                <a:solidFill>
                  <a:prstClr val="black"/>
                </a:solidFill>
                <a:latin typeface="Arial"/>
                <a:ea typeface="Times New Roman"/>
              </a:rPr>
              <a:t>The </a:t>
            </a:r>
            <a:r>
              <a:rPr lang="en-US" sz="2200" b="1" dirty="0" err="1">
                <a:solidFill>
                  <a:prstClr val="black"/>
                </a:solidFill>
                <a:latin typeface="Arial"/>
                <a:ea typeface="Times New Roman"/>
              </a:rPr>
              <a:t>Okath</a:t>
            </a:r>
            <a:r>
              <a:rPr lang="en-US" sz="2200" b="1" dirty="0">
                <a:solidFill>
                  <a:prstClr val="black"/>
                </a:solidFill>
                <a:latin typeface="Arial"/>
                <a:ea typeface="Times New Roman"/>
              </a:rPr>
              <a:t> Market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b="1" dirty="0">
                <a:latin typeface="Arial"/>
                <a:ea typeface="Times New Roman"/>
              </a:rPr>
              <a:t> His Excellency the Vice President for Academic Affairs, Professor and  Dr. Mohammed </a:t>
            </a:r>
            <a:r>
              <a:rPr lang="en-US" b="1" dirty="0" err="1">
                <a:latin typeface="Arial"/>
                <a:ea typeface="Times New Roman"/>
              </a:rPr>
              <a:t>Rokben</a:t>
            </a:r>
            <a:r>
              <a:rPr lang="ar-SA" b="1" dirty="0">
                <a:latin typeface="Times New Roman"/>
                <a:ea typeface="Times New Roman"/>
              </a:rPr>
              <a:t>,  </a:t>
            </a:r>
            <a:r>
              <a:rPr lang="en-US" b="1" dirty="0">
                <a:latin typeface="Arial"/>
                <a:ea typeface="Times New Roman"/>
              </a:rPr>
              <a:t>during his visit to the female students’ Exhibition Building, opened</a:t>
            </a:r>
            <a:r>
              <a:rPr lang="ar-SA" b="1" dirty="0">
                <a:latin typeface="Times New Roman"/>
                <a:ea typeface="Times New Roman"/>
              </a:rPr>
              <a:t>  </a:t>
            </a:r>
            <a:r>
              <a:rPr lang="en-US" b="1" dirty="0">
                <a:latin typeface="Arial"/>
                <a:ea typeface="Times New Roman"/>
              </a:rPr>
              <a:t>The </a:t>
            </a:r>
            <a:r>
              <a:rPr lang="en-US" b="1" dirty="0" err="1">
                <a:latin typeface="Arial"/>
                <a:ea typeface="Times New Roman"/>
              </a:rPr>
              <a:t>Okath</a:t>
            </a:r>
            <a:r>
              <a:rPr lang="en-US" b="1" dirty="0">
                <a:latin typeface="Arial"/>
                <a:ea typeface="Times New Roman"/>
              </a:rPr>
              <a:t> Market event  held by the Department of Arabic on Monday</a:t>
            </a:r>
            <a:r>
              <a:rPr lang="ar-SA" b="1" dirty="0">
                <a:latin typeface="Times New Roman"/>
                <a:ea typeface="Times New Roman"/>
              </a:rPr>
              <a:t>, 06/19/1434 </a:t>
            </a:r>
            <a:r>
              <a:rPr lang="en-US" b="1" dirty="0">
                <a:latin typeface="Arial"/>
                <a:ea typeface="Times New Roman"/>
              </a:rPr>
              <a:t>H. He also toured the exhibition together with the Dean of the College Dr. Abdullah </a:t>
            </a:r>
            <a:r>
              <a:rPr lang="en-US" b="1" dirty="0" err="1">
                <a:latin typeface="Arial"/>
                <a:ea typeface="Times New Roman"/>
              </a:rPr>
              <a:t>Suwaiket</a:t>
            </a:r>
            <a:r>
              <a:rPr lang="en-US" b="1" dirty="0">
                <a:latin typeface="Arial"/>
                <a:ea typeface="Times New Roman"/>
              </a:rPr>
              <a:t> and His Excellency the Head of Department Dr.  </a:t>
            </a:r>
            <a:r>
              <a:rPr lang="en-US" b="1" dirty="0" err="1">
                <a:latin typeface="Arial"/>
                <a:ea typeface="Times New Roman"/>
              </a:rPr>
              <a:t>Fahad</a:t>
            </a:r>
            <a:r>
              <a:rPr lang="en-US" b="1" dirty="0">
                <a:latin typeface="Arial"/>
                <a:ea typeface="Times New Roman"/>
              </a:rPr>
              <a:t> Al-</a:t>
            </a:r>
            <a:r>
              <a:rPr lang="en-US" b="1" dirty="0" err="1">
                <a:latin typeface="Arial"/>
                <a:ea typeface="Times New Roman"/>
              </a:rPr>
              <a:t>Melhem</a:t>
            </a:r>
            <a:r>
              <a:rPr lang="en-US" b="1" dirty="0">
                <a:latin typeface="Arial"/>
                <a:ea typeface="Times New Roman"/>
              </a:rPr>
              <a:t>. He was briefed on the efforts of the female students under the supervision of Dr. </a:t>
            </a:r>
            <a:r>
              <a:rPr lang="en-US" b="1" dirty="0" err="1">
                <a:latin typeface="Arial"/>
                <a:ea typeface="Times New Roman"/>
              </a:rPr>
              <a:t>Abeer</a:t>
            </a:r>
            <a:r>
              <a:rPr lang="en-US" b="1" dirty="0">
                <a:latin typeface="Arial"/>
                <a:ea typeface="Times New Roman"/>
              </a:rPr>
              <a:t> Abdel </a:t>
            </a:r>
            <a:r>
              <a:rPr lang="en-US" b="1" dirty="0" err="1">
                <a:latin typeface="Arial"/>
                <a:ea typeface="Times New Roman"/>
              </a:rPr>
              <a:t>Sadek</a:t>
            </a:r>
            <a:r>
              <a:rPr lang="en-US" b="1" dirty="0">
                <a:latin typeface="Arial"/>
                <a:ea typeface="Times New Roman"/>
              </a:rPr>
              <a:t> in highlighting the Arabic language. At the end of the tour, HE Dr. </a:t>
            </a:r>
            <a:r>
              <a:rPr lang="en-US" b="1" dirty="0" err="1">
                <a:latin typeface="Arial"/>
                <a:ea typeface="Times New Roman"/>
              </a:rPr>
              <a:t>Rokben</a:t>
            </a:r>
            <a:r>
              <a:rPr lang="en-US" b="1" dirty="0">
                <a:latin typeface="Arial"/>
                <a:ea typeface="Times New Roman"/>
              </a:rPr>
              <a:t> registered a word in the visits record and</a:t>
            </a:r>
            <a:r>
              <a:rPr lang="ar-SA" b="1" dirty="0">
                <a:latin typeface="Times New Roman"/>
                <a:ea typeface="Times New Roman"/>
              </a:rPr>
              <a:t> </a:t>
            </a:r>
            <a:r>
              <a:rPr lang="en-US" b="1" dirty="0">
                <a:latin typeface="Arial"/>
                <a:ea typeface="Times New Roman"/>
              </a:rPr>
              <a:t>received from His Excellency the Head of Department a shield as a gift on this occasion</a:t>
            </a:r>
            <a:endParaRPr lang="en-US" sz="3600" dirty="0">
              <a:latin typeface="Times New Roman"/>
              <a:ea typeface="Times New Roman"/>
            </a:endParaRPr>
          </a:p>
          <a:p>
            <a:pPr algn="just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541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ttp://www.mu.edu.sa/sites/default/files/IMG_94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55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mu.edu.sa/sites/default/files/IMG_9461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677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</TotalTime>
  <Words>3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حضري</vt:lpstr>
      <vt:lpstr>The Okath Market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Okath Market </dc:title>
  <dc:creator>Mu</dc:creator>
  <cp:lastModifiedBy>Mu</cp:lastModifiedBy>
  <cp:revision>3</cp:revision>
  <dcterms:created xsi:type="dcterms:W3CDTF">2015-04-05T13:25:47Z</dcterms:created>
  <dcterms:modified xsi:type="dcterms:W3CDTF">2015-04-05T13:30:06Z</dcterms:modified>
</cp:coreProperties>
</file>