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188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888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01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487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527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8567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027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682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714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942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B73C-7742-46A7-BDF5-33D45422FEDC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0889D-C4AD-46F7-AB9A-81F18AA06F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708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وحدة التميز في التعليم والتعلم\البوابة\الاخبار\دعوة د إيمان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763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2015-04-02T02:54:54Z</dcterms:created>
  <dcterms:modified xsi:type="dcterms:W3CDTF">2015-04-02T02:57:11Z</dcterms:modified>
</cp:coreProperties>
</file>