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16098ADC-9F1B-4D24-9551-1FBF2C220704}"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6098ADC-9F1B-4D24-9551-1FBF2C22070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6098ADC-9F1B-4D24-9551-1FBF2C22070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6098ADC-9F1B-4D24-9551-1FBF2C22070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6098ADC-9F1B-4D24-9551-1FBF2C220704}"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6098ADC-9F1B-4D24-9551-1FBF2C22070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16098ADC-9F1B-4D24-9551-1FBF2C22070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16098ADC-9F1B-4D24-9551-1FBF2C22070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16098ADC-9F1B-4D24-9551-1FBF2C220704}"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6098ADC-9F1B-4D24-9551-1FBF2C220704}"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43349A28-FE89-4B33-BF53-5A73C4AF39AE}"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6098ADC-9F1B-4D24-9551-1FBF2C220704}"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3349A28-FE89-4B33-BF53-5A73C4AF39AE}"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6098ADC-9F1B-4D24-9551-1FBF2C220704}"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764704"/>
            <a:ext cx="8229600" cy="5361459"/>
          </a:xfrm>
        </p:spPr>
        <p:txBody>
          <a:bodyPr>
            <a:normAutofit fontScale="85000" lnSpcReduction="20000"/>
          </a:bodyPr>
          <a:lstStyle/>
          <a:p>
            <a:r>
              <a:rPr lang="ar-SA" b="1" dirty="0"/>
              <a:t>كلية التربية بالزلفي تعقد مجلسها التشاوري</a:t>
            </a:r>
            <a:endParaRPr lang="en-US" dirty="0"/>
          </a:p>
          <a:p>
            <a:r>
              <a:rPr lang="ar-SA" b="1" dirty="0"/>
              <a:t>    عقدت كلية التربية بالزلفي مجلسها التشاوري الذي يضم وكلاء الكلية ورؤساء ومشرفات الأقسام ورؤساء ومدراء الوحدات الإدارية في الكلية ، وقد بدئ المجلس بكلمة لعميد الكلية </a:t>
            </a:r>
            <a:r>
              <a:rPr lang="ar-SA" b="1" dirty="0" err="1"/>
              <a:t>د.عبدالله</a:t>
            </a:r>
            <a:r>
              <a:rPr lang="ar-SA" b="1" dirty="0"/>
              <a:t> </a:t>
            </a:r>
            <a:r>
              <a:rPr lang="ar-SA" b="1" dirty="0" err="1"/>
              <a:t>السويكت</a:t>
            </a:r>
            <a:r>
              <a:rPr lang="ar-SA" b="1" dirty="0"/>
              <a:t> وجه فيها شكره لكافة لقيادات الكلية ومنسوبيها على هذا العمل الدؤوب والإنجاز المتواصل الذي شهدته الكلية خلال العام، مما كان له الأثر الواضح في إظهار إنجازات الكلية وأنشطتها، وبين أن هذا الأمر لم يكن ليتم لولا توفيق الله أولاً وآخراً ثم دعم قيادات هذه الجامعة وعلى رأسها معالي مدير الجامعة </a:t>
            </a:r>
            <a:r>
              <a:rPr lang="ar-SA" b="1" dirty="0" err="1"/>
              <a:t>د.خالد</a:t>
            </a:r>
            <a:r>
              <a:rPr lang="ar-SA" b="1" dirty="0"/>
              <a:t> بن سعد المقرن، وسعادة وكلاء الجامعة كل حسب اختصاصه، ثم فتح المجال لكافة الوكالات والأقسام العلمية والوحدات الإدارية رجالاً و نساء، لعرض أبرز منجزاتهم التي تمت خلال العام الدراسي الحالي 1434/</a:t>
            </a:r>
            <a:r>
              <a:rPr lang="ar-SA" b="1" dirty="0" err="1"/>
              <a:t>1435ه</a:t>
            </a:r>
            <a:r>
              <a:rPr lang="ar-SA" b="1" dirty="0"/>
              <a:t>ـ، وأبرز العوائق والصعوبات التي واجهتهم خلال هذا العام ، وأبرز الحلول والمقترحات التي يجب الأخذ بها اعتباراً من العام القادم، بإذن الله تعالى .</a:t>
            </a:r>
            <a:endParaRPr lang="en-US" dirty="0"/>
          </a:p>
          <a:p>
            <a:pPr marL="0" indent="0">
              <a:buNone/>
            </a:pPr>
            <a:endParaRPr lang="ar-SA" dirty="0"/>
          </a:p>
        </p:txBody>
      </p:sp>
    </p:spTree>
    <p:extLst>
      <p:ext uri="{BB962C8B-B14F-4D97-AF65-F5344CB8AC3E}">
        <p14:creationId xmlns:p14="http://schemas.microsoft.com/office/powerpoint/2010/main" val="4053169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3333.jpg"/>
          <p:cNvPicPr/>
          <p:nvPr/>
        </p:nvPicPr>
        <p:blipFill>
          <a:blip r:embed="rId2">
            <a:extLst>
              <a:ext uri="{28A0092B-C50C-407E-A947-70E740481C1C}">
                <a14:useLocalDpi xmlns:a14="http://schemas.microsoft.com/office/drawing/2010/main" val="0"/>
              </a:ext>
            </a:extLst>
          </a:blip>
          <a:srcRect/>
          <a:stretch>
            <a:fillRect/>
          </a:stretch>
        </p:blipFill>
        <p:spPr bwMode="auto">
          <a:xfrm>
            <a:off x="1934845" y="1541462"/>
            <a:ext cx="5274310" cy="3775075"/>
          </a:xfrm>
          <a:prstGeom prst="rect">
            <a:avLst/>
          </a:prstGeom>
          <a:noFill/>
          <a:ln>
            <a:noFill/>
          </a:ln>
        </p:spPr>
      </p:pic>
    </p:spTree>
    <p:extLst>
      <p:ext uri="{BB962C8B-B14F-4D97-AF65-F5344CB8AC3E}">
        <p14:creationId xmlns:p14="http://schemas.microsoft.com/office/powerpoint/2010/main" val="14176869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6</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2015-04-01T07:39:48Z</dcterms:created>
  <dcterms:modified xsi:type="dcterms:W3CDTF">2015-04-01T07:40:27Z</dcterms:modified>
</cp:coreProperties>
</file>