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DC93D3-8876-4411-9664-4B9C4495BD3C}" type="doc">
      <dgm:prSet loTypeId="urn:microsoft.com/office/officeart/2005/8/layout/cycle4" loCatId="cycle" qsTypeId="urn:microsoft.com/office/officeart/2005/8/quickstyle/3d2" qsCatId="3D" csTypeId="urn:microsoft.com/office/officeart/2005/8/colors/accent1_2" csCatId="accent1" phldr="1"/>
      <dgm:spPr/>
      <dgm:t>
        <a:bodyPr/>
        <a:lstStyle/>
        <a:p>
          <a:endParaRPr lang="en-US"/>
        </a:p>
      </dgm:t>
    </dgm:pt>
    <dgm:pt modelId="{A0F8AD08-749F-48D1-861B-82C727DD306C}">
      <dgm:prSet phldrT="[Text]"/>
      <dgm:spPr/>
      <dgm:t>
        <a:bodyPr/>
        <a:lstStyle/>
        <a:p>
          <a:r>
            <a:rPr lang="ar-SA" dirty="0" smtClean="0"/>
            <a:t>العمليات</a:t>
          </a:r>
          <a:endParaRPr lang="en-US" dirty="0"/>
        </a:p>
      </dgm:t>
    </dgm:pt>
    <dgm:pt modelId="{DB0CC1EA-107C-416B-843D-B69C7F69D76A}" type="parTrans" cxnId="{C2D9A59F-07F4-4930-8D84-DBE43D7D8E08}">
      <dgm:prSet/>
      <dgm:spPr/>
      <dgm:t>
        <a:bodyPr/>
        <a:lstStyle/>
        <a:p>
          <a:endParaRPr lang="en-US"/>
        </a:p>
      </dgm:t>
    </dgm:pt>
    <dgm:pt modelId="{8FDF38FB-F1E8-44F8-B530-19E62BEC2C67}" type="sibTrans" cxnId="{C2D9A59F-07F4-4930-8D84-DBE43D7D8E08}">
      <dgm:prSet/>
      <dgm:spPr/>
      <dgm:t>
        <a:bodyPr/>
        <a:lstStyle/>
        <a:p>
          <a:endParaRPr lang="en-US"/>
        </a:p>
      </dgm:t>
    </dgm:pt>
    <dgm:pt modelId="{E36447A0-CAA2-4EE7-AE26-A4145202D082}">
      <dgm:prSet phldrT="[Text]">
        <dgm:style>
          <a:lnRef idx="1">
            <a:schemeClr val="accent6"/>
          </a:lnRef>
          <a:fillRef idx="3">
            <a:schemeClr val="accent6"/>
          </a:fillRef>
          <a:effectRef idx="2">
            <a:schemeClr val="accent6"/>
          </a:effectRef>
          <a:fontRef idx="minor">
            <a:schemeClr val="lt1"/>
          </a:fontRef>
        </dgm:style>
      </dgm:prSet>
      <dgm:spPr/>
      <dgm:t>
        <a:bodyPr/>
        <a:lstStyle/>
        <a:p>
          <a:pPr rtl="1"/>
          <a:r>
            <a:rPr lang="ar-SA" dirty="0" smtClean="0"/>
            <a:t>البيئة العامة</a:t>
          </a:r>
          <a:endParaRPr lang="en-US" dirty="0"/>
        </a:p>
      </dgm:t>
    </dgm:pt>
    <dgm:pt modelId="{3B0145EA-C165-4E73-8897-D1524C546AE5}" type="parTrans" cxnId="{80448C83-393A-44E2-B902-A79E59AD97BE}">
      <dgm:prSet/>
      <dgm:spPr/>
      <dgm:t>
        <a:bodyPr/>
        <a:lstStyle/>
        <a:p>
          <a:endParaRPr lang="en-US"/>
        </a:p>
      </dgm:t>
    </dgm:pt>
    <dgm:pt modelId="{3B100D99-D8D0-4A0C-AD74-1AC490FD5F87}" type="sibTrans" cxnId="{80448C83-393A-44E2-B902-A79E59AD97BE}">
      <dgm:prSet/>
      <dgm:spPr/>
      <dgm:t>
        <a:bodyPr/>
        <a:lstStyle/>
        <a:p>
          <a:endParaRPr lang="en-US"/>
        </a:p>
      </dgm:t>
    </dgm:pt>
    <dgm:pt modelId="{A5AA85BE-AD8D-4FF4-9EF7-5E7F461B6839}">
      <dgm:prSet phldrT="[Text]"/>
      <dgm:spPr/>
      <dgm:t>
        <a:bodyPr/>
        <a:lstStyle/>
        <a:p>
          <a:r>
            <a:rPr lang="ar-SA" dirty="0" smtClean="0"/>
            <a:t>الافراد</a:t>
          </a:r>
          <a:endParaRPr lang="en-US" dirty="0"/>
        </a:p>
      </dgm:t>
    </dgm:pt>
    <dgm:pt modelId="{24B86A8B-A9D1-4475-B8D7-12412144F4D8}" type="parTrans" cxnId="{FB6667F5-0A7C-4B91-9FA2-25ACDEC725B6}">
      <dgm:prSet/>
      <dgm:spPr/>
      <dgm:t>
        <a:bodyPr/>
        <a:lstStyle/>
        <a:p>
          <a:endParaRPr lang="en-US"/>
        </a:p>
      </dgm:t>
    </dgm:pt>
    <dgm:pt modelId="{EFDCC829-1669-4820-88A6-47FFF926EB97}" type="sibTrans" cxnId="{FB6667F5-0A7C-4B91-9FA2-25ACDEC725B6}">
      <dgm:prSet/>
      <dgm:spPr/>
      <dgm:t>
        <a:bodyPr/>
        <a:lstStyle/>
        <a:p>
          <a:endParaRPr lang="en-US"/>
        </a:p>
      </dgm:t>
    </dgm:pt>
    <dgm:pt modelId="{A605A10E-7ADC-498A-8FAF-3DFE7498BC52}">
      <dgm:prSet phldrT="[Text]">
        <dgm:style>
          <a:lnRef idx="0">
            <a:schemeClr val="accent3"/>
          </a:lnRef>
          <a:fillRef idx="3">
            <a:schemeClr val="accent3"/>
          </a:fillRef>
          <a:effectRef idx="3">
            <a:schemeClr val="accent3"/>
          </a:effectRef>
          <a:fontRef idx="minor">
            <a:schemeClr val="lt1"/>
          </a:fontRef>
        </dgm:style>
      </dgm:prSet>
      <dgm:spPr/>
      <dgm:t>
        <a:bodyPr/>
        <a:lstStyle/>
        <a:p>
          <a:pPr rtl="1"/>
          <a:r>
            <a:rPr lang="ar-SA" dirty="0" smtClean="0"/>
            <a:t>العملاء</a:t>
          </a:r>
          <a:endParaRPr lang="en-US" dirty="0"/>
        </a:p>
      </dgm:t>
    </dgm:pt>
    <dgm:pt modelId="{535FACC7-0736-48D4-BD5C-08896DFC3370}" type="parTrans" cxnId="{D50D0E4A-955E-404C-9411-4C176C77368B}">
      <dgm:prSet/>
      <dgm:spPr/>
      <dgm:t>
        <a:bodyPr/>
        <a:lstStyle/>
        <a:p>
          <a:endParaRPr lang="en-US"/>
        </a:p>
      </dgm:t>
    </dgm:pt>
    <dgm:pt modelId="{6D083D66-BCE5-4AB4-9A32-5E0871088BBE}" type="sibTrans" cxnId="{D50D0E4A-955E-404C-9411-4C176C77368B}">
      <dgm:prSet/>
      <dgm:spPr/>
      <dgm:t>
        <a:bodyPr/>
        <a:lstStyle/>
        <a:p>
          <a:endParaRPr lang="en-US"/>
        </a:p>
      </dgm:t>
    </dgm:pt>
    <dgm:pt modelId="{C84A993E-AB22-40B4-B6DD-BC121719D838}">
      <dgm:prSet phldrT="[Text]"/>
      <dgm:spPr/>
      <dgm:t>
        <a:bodyPr/>
        <a:lstStyle/>
        <a:p>
          <a:r>
            <a:rPr lang="ar-SA" dirty="0" smtClean="0"/>
            <a:t>الانظمة</a:t>
          </a:r>
          <a:endParaRPr lang="en-US" dirty="0"/>
        </a:p>
      </dgm:t>
    </dgm:pt>
    <dgm:pt modelId="{137C114A-BF09-43EE-88E4-FC3884C55AAE}" type="parTrans" cxnId="{71D660AE-EB15-464E-8404-CACB0D382AF5}">
      <dgm:prSet/>
      <dgm:spPr/>
      <dgm:t>
        <a:bodyPr/>
        <a:lstStyle/>
        <a:p>
          <a:endParaRPr lang="en-US"/>
        </a:p>
      </dgm:t>
    </dgm:pt>
    <dgm:pt modelId="{B3FBCDBA-A4A9-4B17-9585-908DEF86C1C1}" type="sibTrans" cxnId="{71D660AE-EB15-464E-8404-CACB0D382AF5}">
      <dgm:prSet/>
      <dgm:spPr/>
      <dgm:t>
        <a:bodyPr/>
        <a:lstStyle/>
        <a:p>
          <a:endParaRPr lang="en-US"/>
        </a:p>
      </dgm:t>
    </dgm:pt>
    <dgm:pt modelId="{F0E96377-6077-4BB1-9D68-64661919402A}">
      <dgm:prSet phldrT="[Text]">
        <dgm:style>
          <a:lnRef idx="0">
            <a:schemeClr val="accent2"/>
          </a:lnRef>
          <a:fillRef idx="3">
            <a:schemeClr val="accent2"/>
          </a:fillRef>
          <a:effectRef idx="3">
            <a:schemeClr val="accent2"/>
          </a:effectRef>
          <a:fontRef idx="minor">
            <a:schemeClr val="lt1"/>
          </a:fontRef>
        </dgm:style>
      </dgm:prSet>
      <dgm:spPr/>
      <dgm:t>
        <a:bodyPr/>
        <a:lstStyle/>
        <a:p>
          <a:r>
            <a:rPr lang="ar-SA" dirty="0" smtClean="0"/>
            <a:t>المنافسون</a:t>
          </a:r>
          <a:endParaRPr lang="en-US" dirty="0"/>
        </a:p>
      </dgm:t>
    </dgm:pt>
    <dgm:pt modelId="{4CD183EE-E1AB-4BB1-9621-1E7C1D637B3B}" type="parTrans" cxnId="{987BF9B0-A6D4-43A2-A10A-82F74BD392B2}">
      <dgm:prSet/>
      <dgm:spPr/>
      <dgm:t>
        <a:bodyPr/>
        <a:lstStyle/>
        <a:p>
          <a:endParaRPr lang="en-US"/>
        </a:p>
      </dgm:t>
    </dgm:pt>
    <dgm:pt modelId="{90B6E624-9394-41A3-A6DB-61845D844D56}" type="sibTrans" cxnId="{987BF9B0-A6D4-43A2-A10A-82F74BD392B2}">
      <dgm:prSet/>
      <dgm:spPr/>
      <dgm:t>
        <a:bodyPr/>
        <a:lstStyle/>
        <a:p>
          <a:endParaRPr lang="en-US"/>
        </a:p>
      </dgm:t>
    </dgm:pt>
    <dgm:pt modelId="{419A027B-9AA9-475C-AA36-B16B425CF727}">
      <dgm:prSet phldrT="[Text]"/>
      <dgm:spPr/>
      <dgm:t>
        <a:bodyPr/>
        <a:lstStyle/>
        <a:p>
          <a:r>
            <a:rPr lang="ar-SA" dirty="0" smtClean="0"/>
            <a:t>الهيكل</a:t>
          </a:r>
          <a:endParaRPr lang="en-US" dirty="0"/>
        </a:p>
      </dgm:t>
    </dgm:pt>
    <dgm:pt modelId="{D0EE63C3-C648-4B08-80E5-52C04B21BE48}" type="parTrans" cxnId="{7025F874-2B2A-4353-A9A1-4A93C072F344}">
      <dgm:prSet/>
      <dgm:spPr/>
      <dgm:t>
        <a:bodyPr/>
        <a:lstStyle/>
        <a:p>
          <a:endParaRPr lang="en-US"/>
        </a:p>
      </dgm:t>
    </dgm:pt>
    <dgm:pt modelId="{CE505DC9-859F-41BE-BDA4-0709317AD5D8}" type="sibTrans" cxnId="{7025F874-2B2A-4353-A9A1-4A93C072F344}">
      <dgm:prSet/>
      <dgm:spPr/>
      <dgm:t>
        <a:bodyPr/>
        <a:lstStyle/>
        <a:p>
          <a:endParaRPr lang="en-US"/>
        </a:p>
      </dgm:t>
    </dgm:pt>
    <dgm:pt modelId="{8FEAD286-5C3A-4020-8033-89F76EA4A165}">
      <dgm:prSet phldrT="[Text]">
        <dgm:style>
          <a:lnRef idx="0">
            <a:schemeClr val="accent4"/>
          </a:lnRef>
          <a:fillRef idx="3">
            <a:schemeClr val="accent4"/>
          </a:fillRef>
          <a:effectRef idx="3">
            <a:schemeClr val="accent4"/>
          </a:effectRef>
          <a:fontRef idx="minor">
            <a:schemeClr val="lt1"/>
          </a:fontRef>
        </dgm:style>
      </dgm:prSet>
      <dgm:spPr/>
      <dgm:t>
        <a:bodyPr/>
        <a:lstStyle/>
        <a:p>
          <a:pPr rtl="1"/>
          <a:r>
            <a:rPr lang="ar-SA" dirty="0" smtClean="0"/>
            <a:t>التكنولوجيا</a:t>
          </a:r>
          <a:endParaRPr lang="en-US" dirty="0"/>
        </a:p>
      </dgm:t>
    </dgm:pt>
    <dgm:pt modelId="{FB4FA2CD-E223-4BBB-B6AE-A1180F88CCBF}" type="parTrans" cxnId="{CA5F440A-D27F-45FC-ADB0-D62354AF686A}">
      <dgm:prSet/>
      <dgm:spPr/>
      <dgm:t>
        <a:bodyPr/>
        <a:lstStyle/>
        <a:p>
          <a:endParaRPr lang="en-US"/>
        </a:p>
      </dgm:t>
    </dgm:pt>
    <dgm:pt modelId="{95A78948-8B8E-43AE-A15F-7FD138DDA9A1}" type="sibTrans" cxnId="{CA5F440A-D27F-45FC-ADB0-D62354AF686A}">
      <dgm:prSet/>
      <dgm:spPr/>
      <dgm:t>
        <a:bodyPr/>
        <a:lstStyle/>
        <a:p>
          <a:endParaRPr lang="en-US"/>
        </a:p>
      </dgm:t>
    </dgm:pt>
    <dgm:pt modelId="{EEF50A42-ECD3-465E-AC91-D44FDC4E8FA1}" type="pres">
      <dgm:prSet presAssocID="{F5DC93D3-8876-4411-9664-4B9C4495BD3C}" presName="cycleMatrixDiagram" presStyleCnt="0">
        <dgm:presLayoutVars>
          <dgm:chMax val="1"/>
          <dgm:dir/>
          <dgm:animLvl val="lvl"/>
          <dgm:resizeHandles val="exact"/>
        </dgm:presLayoutVars>
      </dgm:prSet>
      <dgm:spPr/>
      <dgm:t>
        <a:bodyPr/>
        <a:lstStyle/>
        <a:p>
          <a:pPr rtl="1"/>
          <a:endParaRPr lang="ar-SA"/>
        </a:p>
      </dgm:t>
    </dgm:pt>
    <dgm:pt modelId="{066D9833-BC89-4F4A-ACD2-2723664567DB}" type="pres">
      <dgm:prSet presAssocID="{F5DC93D3-8876-4411-9664-4B9C4495BD3C}" presName="children" presStyleCnt="0"/>
      <dgm:spPr/>
    </dgm:pt>
    <dgm:pt modelId="{A89102D5-0111-4558-9562-55FE0455067C}" type="pres">
      <dgm:prSet presAssocID="{F5DC93D3-8876-4411-9664-4B9C4495BD3C}" presName="child1group" presStyleCnt="0"/>
      <dgm:spPr/>
    </dgm:pt>
    <dgm:pt modelId="{868C6119-E26D-43FF-96AC-B58C83E31488}" type="pres">
      <dgm:prSet presAssocID="{F5DC93D3-8876-4411-9664-4B9C4495BD3C}" presName="child1" presStyleLbl="bgAcc1" presStyleIdx="0" presStyleCnt="4"/>
      <dgm:spPr/>
      <dgm:t>
        <a:bodyPr/>
        <a:lstStyle/>
        <a:p>
          <a:pPr rtl="1"/>
          <a:endParaRPr lang="ar-SA"/>
        </a:p>
      </dgm:t>
    </dgm:pt>
    <dgm:pt modelId="{B9A307FF-F424-4533-BBE4-167E004DBEA7}" type="pres">
      <dgm:prSet presAssocID="{F5DC93D3-8876-4411-9664-4B9C4495BD3C}" presName="child1Text" presStyleLbl="bgAcc1" presStyleIdx="0" presStyleCnt="4">
        <dgm:presLayoutVars>
          <dgm:bulletEnabled val="1"/>
        </dgm:presLayoutVars>
      </dgm:prSet>
      <dgm:spPr/>
      <dgm:t>
        <a:bodyPr/>
        <a:lstStyle/>
        <a:p>
          <a:pPr rtl="1"/>
          <a:endParaRPr lang="ar-SA"/>
        </a:p>
      </dgm:t>
    </dgm:pt>
    <dgm:pt modelId="{D5DAD2D6-BF63-4B57-A5B2-3328ACAF2D47}" type="pres">
      <dgm:prSet presAssocID="{F5DC93D3-8876-4411-9664-4B9C4495BD3C}" presName="child2group" presStyleCnt="0"/>
      <dgm:spPr/>
    </dgm:pt>
    <dgm:pt modelId="{EB0AD963-16E4-48F3-89B9-78130B27B270}" type="pres">
      <dgm:prSet presAssocID="{F5DC93D3-8876-4411-9664-4B9C4495BD3C}" presName="child2" presStyleLbl="bgAcc1" presStyleIdx="1" presStyleCnt="4"/>
      <dgm:spPr/>
      <dgm:t>
        <a:bodyPr/>
        <a:lstStyle/>
        <a:p>
          <a:pPr rtl="1"/>
          <a:endParaRPr lang="ar-SA"/>
        </a:p>
      </dgm:t>
    </dgm:pt>
    <dgm:pt modelId="{4A5EE4C8-5543-4A46-9236-BFF02074054B}" type="pres">
      <dgm:prSet presAssocID="{F5DC93D3-8876-4411-9664-4B9C4495BD3C}" presName="child2Text" presStyleLbl="bgAcc1" presStyleIdx="1" presStyleCnt="4">
        <dgm:presLayoutVars>
          <dgm:bulletEnabled val="1"/>
        </dgm:presLayoutVars>
      </dgm:prSet>
      <dgm:spPr/>
      <dgm:t>
        <a:bodyPr/>
        <a:lstStyle/>
        <a:p>
          <a:pPr rtl="1"/>
          <a:endParaRPr lang="ar-SA"/>
        </a:p>
      </dgm:t>
    </dgm:pt>
    <dgm:pt modelId="{0EC761C9-1A39-4E2B-8788-F23564EF6A1A}" type="pres">
      <dgm:prSet presAssocID="{F5DC93D3-8876-4411-9664-4B9C4495BD3C}" presName="child3group" presStyleCnt="0"/>
      <dgm:spPr/>
    </dgm:pt>
    <dgm:pt modelId="{ACF97E4B-8BC7-4D32-BEFD-AD222C540900}" type="pres">
      <dgm:prSet presAssocID="{F5DC93D3-8876-4411-9664-4B9C4495BD3C}" presName="child3" presStyleLbl="bgAcc1" presStyleIdx="2" presStyleCnt="4"/>
      <dgm:spPr/>
      <dgm:t>
        <a:bodyPr/>
        <a:lstStyle/>
        <a:p>
          <a:pPr rtl="1"/>
          <a:endParaRPr lang="ar-SA"/>
        </a:p>
      </dgm:t>
    </dgm:pt>
    <dgm:pt modelId="{B1CC3630-BA21-433E-A1D6-3B7A56F7D5C3}" type="pres">
      <dgm:prSet presAssocID="{F5DC93D3-8876-4411-9664-4B9C4495BD3C}" presName="child3Text" presStyleLbl="bgAcc1" presStyleIdx="2" presStyleCnt="4">
        <dgm:presLayoutVars>
          <dgm:bulletEnabled val="1"/>
        </dgm:presLayoutVars>
      </dgm:prSet>
      <dgm:spPr/>
      <dgm:t>
        <a:bodyPr/>
        <a:lstStyle/>
        <a:p>
          <a:pPr rtl="1"/>
          <a:endParaRPr lang="ar-SA"/>
        </a:p>
      </dgm:t>
    </dgm:pt>
    <dgm:pt modelId="{DCEE0F38-4609-4738-BF84-1EE7F3CDD918}" type="pres">
      <dgm:prSet presAssocID="{F5DC93D3-8876-4411-9664-4B9C4495BD3C}" presName="child4group" presStyleCnt="0"/>
      <dgm:spPr/>
    </dgm:pt>
    <dgm:pt modelId="{BD6CD7FA-8999-4833-9F4D-D64155A0D397}" type="pres">
      <dgm:prSet presAssocID="{F5DC93D3-8876-4411-9664-4B9C4495BD3C}" presName="child4" presStyleLbl="bgAcc1" presStyleIdx="3" presStyleCnt="4"/>
      <dgm:spPr/>
      <dgm:t>
        <a:bodyPr/>
        <a:lstStyle/>
        <a:p>
          <a:pPr rtl="1"/>
          <a:endParaRPr lang="ar-SA"/>
        </a:p>
      </dgm:t>
    </dgm:pt>
    <dgm:pt modelId="{86E6FBB1-F49E-43AE-944A-9074B1E665D0}" type="pres">
      <dgm:prSet presAssocID="{F5DC93D3-8876-4411-9664-4B9C4495BD3C}" presName="child4Text" presStyleLbl="bgAcc1" presStyleIdx="3" presStyleCnt="4">
        <dgm:presLayoutVars>
          <dgm:bulletEnabled val="1"/>
        </dgm:presLayoutVars>
      </dgm:prSet>
      <dgm:spPr/>
      <dgm:t>
        <a:bodyPr/>
        <a:lstStyle/>
        <a:p>
          <a:pPr rtl="1"/>
          <a:endParaRPr lang="ar-SA"/>
        </a:p>
      </dgm:t>
    </dgm:pt>
    <dgm:pt modelId="{5DB7731A-DE8E-46B3-B1CF-7176811D30C6}" type="pres">
      <dgm:prSet presAssocID="{F5DC93D3-8876-4411-9664-4B9C4495BD3C}" presName="childPlaceholder" presStyleCnt="0"/>
      <dgm:spPr/>
    </dgm:pt>
    <dgm:pt modelId="{7A4798DB-A03F-40DD-A729-EDF71CCE5576}" type="pres">
      <dgm:prSet presAssocID="{F5DC93D3-8876-4411-9664-4B9C4495BD3C}" presName="circle" presStyleCnt="0"/>
      <dgm:spPr/>
    </dgm:pt>
    <dgm:pt modelId="{64947E29-A624-4894-A4A7-B2407CEAEA26}" type="pres">
      <dgm:prSet presAssocID="{F5DC93D3-8876-4411-9664-4B9C4495BD3C}" presName="quadrant1" presStyleLbl="node1" presStyleIdx="0" presStyleCnt="4">
        <dgm:presLayoutVars>
          <dgm:chMax val="1"/>
          <dgm:bulletEnabled val="1"/>
        </dgm:presLayoutVars>
      </dgm:prSet>
      <dgm:spPr/>
      <dgm:t>
        <a:bodyPr/>
        <a:lstStyle/>
        <a:p>
          <a:pPr rtl="1"/>
          <a:endParaRPr lang="ar-SA"/>
        </a:p>
      </dgm:t>
    </dgm:pt>
    <dgm:pt modelId="{1E7DF522-2386-440A-AE0B-8441D17A4A7B}" type="pres">
      <dgm:prSet presAssocID="{F5DC93D3-8876-4411-9664-4B9C4495BD3C}" presName="quadrant2" presStyleLbl="node1" presStyleIdx="1" presStyleCnt="4">
        <dgm:presLayoutVars>
          <dgm:chMax val="1"/>
          <dgm:bulletEnabled val="1"/>
        </dgm:presLayoutVars>
      </dgm:prSet>
      <dgm:spPr/>
      <dgm:t>
        <a:bodyPr/>
        <a:lstStyle/>
        <a:p>
          <a:pPr rtl="1"/>
          <a:endParaRPr lang="ar-SA"/>
        </a:p>
      </dgm:t>
    </dgm:pt>
    <dgm:pt modelId="{BF0C86AA-8B8A-438A-95C8-000D18C97019}" type="pres">
      <dgm:prSet presAssocID="{F5DC93D3-8876-4411-9664-4B9C4495BD3C}" presName="quadrant3" presStyleLbl="node1" presStyleIdx="2" presStyleCnt="4">
        <dgm:presLayoutVars>
          <dgm:chMax val="1"/>
          <dgm:bulletEnabled val="1"/>
        </dgm:presLayoutVars>
      </dgm:prSet>
      <dgm:spPr/>
      <dgm:t>
        <a:bodyPr/>
        <a:lstStyle/>
        <a:p>
          <a:endParaRPr lang="en-US"/>
        </a:p>
      </dgm:t>
    </dgm:pt>
    <dgm:pt modelId="{44E88D0D-4C41-4617-B549-E409736F92AC}" type="pres">
      <dgm:prSet presAssocID="{F5DC93D3-8876-4411-9664-4B9C4495BD3C}" presName="quadrant4" presStyleLbl="node1" presStyleIdx="3" presStyleCnt="4">
        <dgm:presLayoutVars>
          <dgm:chMax val="1"/>
          <dgm:bulletEnabled val="1"/>
        </dgm:presLayoutVars>
      </dgm:prSet>
      <dgm:spPr/>
      <dgm:t>
        <a:bodyPr/>
        <a:lstStyle/>
        <a:p>
          <a:pPr rtl="1"/>
          <a:endParaRPr lang="ar-SA"/>
        </a:p>
      </dgm:t>
    </dgm:pt>
    <dgm:pt modelId="{026F65DC-B284-4D2C-9D1A-91B7472DE0DA}" type="pres">
      <dgm:prSet presAssocID="{F5DC93D3-8876-4411-9664-4B9C4495BD3C}" presName="quadrantPlaceholder" presStyleCnt="0"/>
      <dgm:spPr/>
    </dgm:pt>
    <dgm:pt modelId="{2EB6A780-329B-4F41-9FE8-22D33ADF0C7C}" type="pres">
      <dgm:prSet presAssocID="{F5DC93D3-8876-4411-9664-4B9C4495BD3C}" presName="center1" presStyleLbl="fgShp" presStyleIdx="0" presStyleCnt="2"/>
      <dgm:spPr/>
    </dgm:pt>
    <dgm:pt modelId="{70A57DC1-1E09-4B87-815F-2D0804174247}" type="pres">
      <dgm:prSet presAssocID="{F5DC93D3-8876-4411-9664-4B9C4495BD3C}" presName="center2" presStyleLbl="fgShp" presStyleIdx="1" presStyleCnt="2"/>
      <dgm:spPr/>
    </dgm:pt>
  </dgm:ptLst>
  <dgm:cxnLst>
    <dgm:cxn modelId="{D936D995-A69F-4BBC-A1D6-2BB1E8779C12}" type="presOf" srcId="{A5AA85BE-AD8D-4FF4-9EF7-5E7F461B6839}" destId="{1E7DF522-2386-440A-AE0B-8441D17A4A7B}" srcOrd="0" destOrd="0" presId="urn:microsoft.com/office/officeart/2005/8/layout/cycle4"/>
    <dgm:cxn modelId="{D50D0E4A-955E-404C-9411-4C176C77368B}" srcId="{A5AA85BE-AD8D-4FF4-9EF7-5E7F461B6839}" destId="{A605A10E-7ADC-498A-8FAF-3DFE7498BC52}" srcOrd="0" destOrd="0" parTransId="{535FACC7-0736-48D4-BD5C-08896DFC3370}" sibTransId="{6D083D66-BCE5-4AB4-9A32-5E0871088BBE}"/>
    <dgm:cxn modelId="{80448C83-393A-44E2-B902-A79E59AD97BE}" srcId="{A0F8AD08-749F-48D1-861B-82C727DD306C}" destId="{E36447A0-CAA2-4EE7-AE26-A4145202D082}" srcOrd="0" destOrd="0" parTransId="{3B0145EA-C165-4E73-8897-D1524C546AE5}" sibTransId="{3B100D99-D8D0-4A0C-AD74-1AC490FD5F87}"/>
    <dgm:cxn modelId="{44AE0A0C-DE39-4C55-9781-5238409B1B14}" type="presOf" srcId="{F0E96377-6077-4BB1-9D68-64661919402A}" destId="{B1CC3630-BA21-433E-A1D6-3B7A56F7D5C3}" srcOrd="1" destOrd="0" presId="urn:microsoft.com/office/officeart/2005/8/layout/cycle4"/>
    <dgm:cxn modelId="{FB6667F5-0A7C-4B91-9FA2-25ACDEC725B6}" srcId="{F5DC93D3-8876-4411-9664-4B9C4495BD3C}" destId="{A5AA85BE-AD8D-4FF4-9EF7-5E7F461B6839}" srcOrd="1" destOrd="0" parTransId="{24B86A8B-A9D1-4475-B8D7-12412144F4D8}" sibTransId="{EFDCC829-1669-4820-88A6-47FFF926EB97}"/>
    <dgm:cxn modelId="{78E2A606-F269-44E1-8CA4-E57E80F25FB3}" type="presOf" srcId="{8FEAD286-5C3A-4020-8033-89F76EA4A165}" destId="{BD6CD7FA-8999-4833-9F4D-D64155A0D397}" srcOrd="0" destOrd="0" presId="urn:microsoft.com/office/officeart/2005/8/layout/cycle4"/>
    <dgm:cxn modelId="{964A51B5-B305-4490-B4BE-D791998D4064}" type="presOf" srcId="{8FEAD286-5C3A-4020-8033-89F76EA4A165}" destId="{86E6FBB1-F49E-43AE-944A-9074B1E665D0}" srcOrd="1" destOrd="0" presId="urn:microsoft.com/office/officeart/2005/8/layout/cycle4"/>
    <dgm:cxn modelId="{176E053A-D8A1-4F9D-81E8-D8F3B5A75C48}" type="presOf" srcId="{A605A10E-7ADC-498A-8FAF-3DFE7498BC52}" destId="{EB0AD963-16E4-48F3-89B9-78130B27B270}" srcOrd="0" destOrd="0" presId="urn:microsoft.com/office/officeart/2005/8/layout/cycle4"/>
    <dgm:cxn modelId="{64B8D2C0-1F7E-4665-A026-FE0F060C674D}" type="presOf" srcId="{E36447A0-CAA2-4EE7-AE26-A4145202D082}" destId="{868C6119-E26D-43FF-96AC-B58C83E31488}" srcOrd="0" destOrd="0" presId="urn:microsoft.com/office/officeart/2005/8/layout/cycle4"/>
    <dgm:cxn modelId="{CA5F440A-D27F-45FC-ADB0-D62354AF686A}" srcId="{419A027B-9AA9-475C-AA36-B16B425CF727}" destId="{8FEAD286-5C3A-4020-8033-89F76EA4A165}" srcOrd="0" destOrd="0" parTransId="{FB4FA2CD-E223-4BBB-B6AE-A1180F88CCBF}" sibTransId="{95A78948-8B8E-43AE-A15F-7FD138DDA9A1}"/>
    <dgm:cxn modelId="{CBA76062-E83E-4145-9A8D-B523ED637D32}" type="presOf" srcId="{E36447A0-CAA2-4EE7-AE26-A4145202D082}" destId="{B9A307FF-F424-4533-BBE4-167E004DBEA7}" srcOrd="1" destOrd="0" presId="urn:microsoft.com/office/officeart/2005/8/layout/cycle4"/>
    <dgm:cxn modelId="{EB44AD80-85A1-476B-91FD-A768BBA04CD7}" type="presOf" srcId="{F0E96377-6077-4BB1-9D68-64661919402A}" destId="{ACF97E4B-8BC7-4D32-BEFD-AD222C540900}" srcOrd="0" destOrd="0" presId="urn:microsoft.com/office/officeart/2005/8/layout/cycle4"/>
    <dgm:cxn modelId="{83F5FB03-208F-4B1B-BDE5-5B343895DF4F}" type="presOf" srcId="{419A027B-9AA9-475C-AA36-B16B425CF727}" destId="{44E88D0D-4C41-4617-B549-E409736F92AC}" srcOrd="0" destOrd="0" presId="urn:microsoft.com/office/officeart/2005/8/layout/cycle4"/>
    <dgm:cxn modelId="{987BF9B0-A6D4-43A2-A10A-82F74BD392B2}" srcId="{C84A993E-AB22-40B4-B6DD-BC121719D838}" destId="{F0E96377-6077-4BB1-9D68-64661919402A}" srcOrd="0" destOrd="0" parTransId="{4CD183EE-E1AB-4BB1-9621-1E7C1D637B3B}" sibTransId="{90B6E624-9394-41A3-A6DB-61845D844D56}"/>
    <dgm:cxn modelId="{C2D9A59F-07F4-4930-8D84-DBE43D7D8E08}" srcId="{F5DC93D3-8876-4411-9664-4B9C4495BD3C}" destId="{A0F8AD08-749F-48D1-861B-82C727DD306C}" srcOrd="0" destOrd="0" parTransId="{DB0CC1EA-107C-416B-843D-B69C7F69D76A}" sibTransId="{8FDF38FB-F1E8-44F8-B530-19E62BEC2C67}"/>
    <dgm:cxn modelId="{7025F874-2B2A-4353-A9A1-4A93C072F344}" srcId="{F5DC93D3-8876-4411-9664-4B9C4495BD3C}" destId="{419A027B-9AA9-475C-AA36-B16B425CF727}" srcOrd="3" destOrd="0" parTransId="{D0EE63C3-C648-4B08-80E5-52C04B21BE48}" sibTransId="{CE505DC9-859F-41BE-BDA4-0709317AD5D8}"/>
    <dgm:cxn modelId="{1D9B5173-0FE0-4B84-BFB0-5E19F0B5BB6D}" type="presOf" srcId="{C84A993E-AB22-40B4-B6DD-BC121719D838}" destId="{BF0C86AA-8B8A-438A-95C8-000D18C97019}" srcOrd="0" destOrd="0" presId="urn:microsoft.com/office/officeart/2005/8/layout/cycle4"/>
    <dgm:cxn modelId="{BB1F09F3-0805-4F3B-9AEE-4DF708B08A0E}" type="presOf" srcId="{A605A10E-7ADC-498A-8FAF-3DFE7498BC52}" destId="{4A5EE4C8-5543-4A46-9236-BFF02074054B}" srcOrd="1" destOrd="0" presId="urn:microsoft.com/office/officeart/2005/8/layout/cycle4"/>
    <dgm:cxn modelId="{71D660AE-EB15-464E-8404-CACB0D382AF5}" srcId="{F5DC93D3-8876-4411-9664-4B9C4495BD3C}" destId="{C84A993E-AB22-40B4-B6DD-BC121719D838}" srcOrd="2" destOrd="0" parTransId="{137C114A-BF09-43EE-88E4-FC3884C55AAE}" sibTransId="{B3FBCDBA-A4A9-4B17-9585-908DEF86C1C1}"/>
    <dgm:cxn modelId="{AFD87282-48C9-420C-BE94-B5F0E02D2236}" type="presOf" srcId="{F5DC93D3-8876-4411-9664-4B9C4495BD3C}" destId="{EEF50A42-ECD3-465E-AC91-D44FDC4E8FA1}" srcOrd="0" destOrd="0" presId="urn:microsoft.com/office/officeart/2005/8/layout/cycle4"/>
    <dgm:cxn modelId="{7B11CED6-5050-4B8E-A1ED-111251F11E3E}" type="presOf" srcId="{A0F8AD08-749F-48D1-861B-82C727DD306C}" destId="{64947E29-A624-4894-A4A7-B2407CEAEA26}" srcOrd="0" destOrd="0" presId="urn:microsoft.com/office/officeart/2005/8/layout/cycle4"/>
    <dgm:cxn modelId="{0D2BD63E-5D4F-440B-AD58-0FE8E38207C9}" type="presParOf" srcId="{EEF50A42-ECD3-465E-AC91-D44FDC4E8FA1}" destId="{066D9833-BC89-4F4A-ACD2-2723664567DB}" srcOrd="0" destOrd="0" presId="urn:microsoft.com/office/officeart/2005/8/layout/cycle4"/>
    <dgm:cxn modelId="{F913B313-3F3B-46C3-B8B3-90D010DDCD7A}" type="presParOf" srcId="{066D9833-BC89-4F4A-ACD2-2723664567DB}" destId="{A89102D5-0111-4558-9562-55FE0455067C}" srcOrd="0" destOrd="0" presId="urn:microsoft.com/office/officeart/2005/8/layout/cycle4"/>
    <dgm:cxn modelId="{AB0827DE-2C82-463C-85E9-0FF1D4382C1C}" type="presParOf" srcId="{A89102D5-0111-4558-9562-55FE0455067C}" destId="{868C6119-E26D-43FF-96AC-B58C83E31488}" srcOrd="0" destOrd="0" presId="urn:microsoft.com/office/officeart/2005/8/layout/cycle4"/>
    <dgm:cxn modelId="{1B616976-6A92-4AF1-BFAD-96EED373496E}" type="presParOf" srcId="{A89102D5-0111-4558-9562-55FE0455067C}" destId="{B9A307FF-F424-4533-BBE4-167E004DBEA7}" srcOrd="1" destOrd="0" presId="urn:microsoft.com/office/officeart/2005/8/layout/cycle4"/>
    <dgm:cxn modelId="{04D86582-10FE-40FF-93ED-49415264C380}" type="presParOf" srcId="{066D9833-BC89-4F4A-ACD2-2723664567DB}" destId="{D5DAD2D6-BF63-4B57-A5B2-3328ACAF2D47}" srcOrd="1" destOrd="0" presId="urn:microsoft.com/office/officeart/2005/8/layout/cycle4"/>
    <dgm:cxn modelId="{37AD2144-E0AB-49CF-9209-CF408901ECAF}" type="presParOf" srcId="{D5DAD2D6-BF63-4B57-A5B2-3328ACAF2D47}" destId="{EB0AD963-16E4-48F3-89B9-78130B27B270}" srcOrd="0" destOrd="0" presId="urn:microsoft.com/office/officeart/2005/8/layout/cycle4"/>
    <dgm:cxn modelId="{69A797FC-D403-44FB-9174-E37A34A72D54}" type="presParOf" srcId="{D5DAD2D6-BF63-4B57-A5B2-3328ACAF2D47}" destId="{4A5EE4C8-5543-4A46-9236-BFF02074054B}" srcOrd="1" destOrd="0" presId="urn:microsoft.com/office/officeart/2005/8/layout/cycle4"/>
    <dgm:cxn modelId="{F3405370-A88C-4067-8D51-24D006ABA7DF}" type="presParOf" srcId="{066D9833-BC89-4F4A-ACD2-2723664567DB}" destId="{0EC761C9-1A39-4E2B-8788-F23564EF6A1A}" srcOrd="2" destOrd="0" presId="urn:microsoft.com/office/officeart/2005/8/layout/cycle4"/>
    <dgm:cxn modelId="{E87565CE-0E8A-46CF-B566-0A4092FC14F5}" type="presParOf" srcId="{0EC761C9-1A39-4E2B-8788-F23564EF6A1A}" destId="{ACF97E4B-8BC7-4D32-BEFD-AD222C540900}" srcOrd="0" destOrd="0" presId="urn:microsoft.com/office/officeart/2005/8/layout/cycle4"/>
    <dgm:cxn modelId="{0B04E2C3-41B1-415B-810F-E613AEB451CA}" type="presParOf" srcId="{0EC761C9-1A39-4E2B-8788-F23564EF6A1A}" destId="{B1CC3630-BA21-433E-A1D6-3B7A56F7D5C3}" srcOrd="1" destOrd="0" presId="urn:microsoft.com/office/officeart/2005/8/layout/cycle4"/>
    <dgm:cxn modelId="{F7B8E98B-605D-4DF3-A31F-C9CFFEB72D99}" type="presParOf" srcId="{066D9833-BC89-4F4A-ACD2-2723664567DB}" destId="{DCEE0F38-4609-4738-BF84-1EE7F3CDD918}" srcOrd="3" destOrd="0" presId="urn:microsoft.com/office/officeart/2005/8/layout/cycle4"/>
    <dgm:cxn modelId="{13E6B93E-782E-4CF9-9F6A-EE8AD3985C41}" type="presParOf" srcId="{DCEE0F38-4609-4738-BF84-1EE7F3CDD918}" destId="{BD6CD7FA-8999-4833-9F4D-D64155A0D397}" srcOrd="0" destOrd="0" presId="urn:microsoft.com/office/officeart/2005/8/layout/cycle4"/>
    <dgm:cxn modelId="{66954CBB-BE9C-48F4-B976-3E6FAAFA2C3D}" type="presParOf" srcId="{DCEE0F38-4609-4738-BF84-1EE7F3CDD918}" destId="{86E6FBB1-F49E-43AE-944A-9074B1E665D0}" srcOrd="1" destOrd="0" presId="urn:microsoft.com/office/officeart/2005/8/layout/cycle4"/>
    <dgm:cxn modelId="{F12E6F4D-1A53-4F0F-85A2-C8C274DF786F}" type="presParOf" srcId="{066D9833-BC89-4F4A-ACD2-2723664567DB}" destId="{5DB7731A-DE8E-46B3-B1CF-7176811D30C6}" srcOrd="4" destOrd="0" presId="urn:microsoft.com/office/officeart/2005/8/layout/cycle4"/>
    <dgm:cxn modelId="{5F0AAB20-C4EC-43A9-B9C0-B0AC109D0D6E}" type="presParOf" srcId="{EEF50A42-ECD3-465E-AC91-D44FDC4E8FA1}" destId="{7A4798DB-A03F-40DD-A729-EDF71CCE5576}" srcOrd="1" destOrd="0" presId="urn:microsoft.com/office/officeart/2005/8/layout/cycle4"/>
    <dgm:cxn modelId="{00966957-D0B1-4112-86BB-89C20FE833DF}" type="presParOf" srcId="{7A4798DB-A03F-40DD-A729-EDF71CCE5576}" destId="{64947E29-A624-4894-A4A7-B2407CEAEA26}" srcOrd="0" destOrd="0" presId="urn:microsoft.com/office/officeart/2005/8/layout/cycle4"/>
    <dgm:cxn modelId="{E10BBC2F-2352-41B5-B6D7-25E8717516BE}" type="presParOf" srcId="{7A4798DB-A03F-40DD-A729-EDF71CCE5576}" destId="{1E7DF522-2386-440A-AE0B-8441D17A4A7B}" srcOrd="1" destOrd="0" presId="urn:microsoft.com/office/officeart/2005/8/layout/cycle4"/>
    <dgm:cxn modelId="{F88403BB-DB3E-4230-AF87-10586FADA26A}" type="presParOf" srcId="{7A4798DB-A03F-40DD-A729-EDF71CCE5576}" destId="{BF0C86AA-8B8A-438A-95C8-000D18C97019}" srcOrd="2" destOrd="0" presId="urn:microsoft.com/office/officeart/2005/8/layout/cycle4"/>
    <dgm:cxn modelId="{2FDF3CDD-F4EC-4B73-B51C-7B4ACD8367EC}" type="presParOf" srcId="{7A4798DB-A03F-40DD-A729-EDF71CCE5576}" destId="{44E88D0D-4C41-4617-B549-E409736F92AC}" srcOrd="3" destOrd="0" presId="urn:microsoft.com/office/officeart/2005/8/layout/cycle4"/>
    <dgm:cxn modelId="{63397E92-423A-4EBC-AF21-398EF8877F40}" type="presParOf" srcId="{7A4798DB-A03F-40DD-A729-EDF71CCE5576}" destId="{026F65DC-B284-4D2C-9D1A-91B7472DE0DA}" srcOrd="4" destOrd="0" presId="urn:microsoft.com/office/officeart/2005/8/layout/cycle4"/>
    <dgm:cxn modelId="{3DE657A9-546D-438A-9440-FC231A276766}" type="presParOf" srcId="{EEF50A42-ECD3-465E-AC91-D44FDC4E8FA1}" destId="{2EB6A780-329B-4F41-9FE8-22D33ADF0C7C}" srcOrd="2" destOrd="0" presId="urn:microsoft.com/office/officeart/2005/8/layout/cycle4"/>
    <dgm:cxn modelId="{1B22970C-C227-453B-A906-30257CABF130}" type="presParOf" srcId="{EEF50A42-ECD3-465E-AC91-D44FDC4E8FA1}" destId="{70A57DC1-1E09-4B87-815F-2D0804174247}"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F97E4B-8BC7-4D32-BEFD-AD222C540900}">
      <dsp:nvSpPr>
        <dsp:cNvPr id="0" name=""/>
        <dsp:cNvSpPr/>
      </dsp:nvSpPr>
      <dsp:spPr>
        <a:xfrm>
          <a:off x="4094480" y="3695700"/>
          <a:ext cx="2509520" cy="1625600"/>
        </a:xfrm>
        <a:prstGeom prst="roundRect">
          <a:avLst>
            <a:gd name="adj" fmla="val 10000"/>
          </a:avLst>
        </a:prstGeom>
        <a:gradFill rotWithShape="1">
          <a:gsLst>
            <a:gs pos="0">
              <a:schemeClr val="accent2">
                <a:tint val="94000"/>
                <a:satMod val="100000"/>
                <a:lumMod val="108000"/>
              </a:schemeClr>
            </a:gs>
            <a:gs pos="50000">
              <a:schemeClr val="accent2">
                <a:tint val="98000"/>
                <a:shade val="100000"/>
                <a:satMod val="100000"/>
                <a:lumMod val="100000"/>
              </a:schemeClr>
            </a:gs>
            <a:gs pos="100000">
              <a:schemeClr val="accent2">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lightRig rig="threePt" dir="t">
            <a:rot lat="0" lon="0" rev="7500000"/>
          </a:lightRig>
        </a:scene3d>
        <a:sp3d z="-152400" extrusionH="63500" prstMaterial="plastic">
          <a:bevelT w="254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133350" tIns="133350" rIns="133350" bIns="133350" numCol="1" spcCol="1270" anchor="t" anchorCtr="0">
          <a:noAutofit/>
        </a:bodyPr>
        <a:lstStyle/>
        <a:p>
          <a:pPr marL="228600" lvl="1" indent="-228600" algn="l" defTabSz="1200150">
            <a:lnSpc>
              <a:spcPct val="90000"/>
            </a:lnSpc>
            <a:spcBef>
              <a:spcPct val="0"/>
            </a:spcBef>
            <a:spcAft>
              <a:spcPct val="15000"/>
            </a:spcAft>
            <a:buChar char="••"/>
          </a:pPr>
          <a:r>
            <a:rPr lang="ar-SA" sz="2700" kern="1200" dirty="0" smtClean="0"/>
            <a:t>المنافسون</a:t>
          </a:r>
          <a:endParaRPr lang="en-US" sz="2700" kern="1200" dirty="0"/>
        </a:p>
      </dsp:txBody>
      <dsp:txXfrm>
        <a:off x="4883045" y="4137809"/>
        <a:ext cx="1685246" cy="1147782"/>
      </dsp:txXfrm>
    </dsp:sp>
    <dsp:sp modelId="{BD6CD7FA-8999-4833-9F4D-D64155A0D397}">
      <dsp:nvSpPr>
        <dsp:cNvPr id="0" name=""/>
        <dsp:cNvSpPr/>
      </dsp:nvSpPr>
      <dsp:spPr>
        <a:xfrm>
          <a:off x="0" y="3695700"/>
          <a:ext cx="2509520" cy="1625600"/>
        </a:xfrm>
        <a:prstGeom prst="roundRect">
          <a:avLst>
            <a:gd name="adj" fmla="val 10000"/>
          </a:avLst>
        </a:prstGeom>
        <a:gradFill rotWithShape="1">
          <a:gsLst>
            <a:gs pos="0">
              <a:schemeClr val="accent4">
                <a:tint val="94000"/>
                <a:satMod val="100000"/>
                <a:lumMod val="108000"/>
              </a:schemeClr>
            </a:gs>
            <a:gs pos="50000">
              <a:schemeClr val="accent4">
                <a:tint val="98000"/>
                <a:shade val="100000"/>
                <a:satMod val="100000"/>
                <a:lumMod val="100000"/>
              </a:schemeClr>
            </a:gs>
            <a:gs pos="100000">
              <a:schemeClr val="accent4">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lightRig rig="threePt" dir="t">
            <a:rot lat="0" lon="0" rev="7500000"/>
          </a:lightRig>
        </a:scene3d>
        <a:sp3d z="-152400" extrusionH="63500" prstMaterial="plastic">
          <a:bevelT w="25400" h="25400"/>
        </a:sp3d>
      </dsp:spPr>
      <dsp:style>
        <a:lnRef idx="0">
          <a:schemeClr val="accent4"/>
        </a:lnRef>
        <a:fillRef idx="3">
          <a:schemeClr val="accent4"/>
        </a:fillRef>
        <a:effectRef idx="3">
          <a:schemeClr val="accent4"/>
        </a:effectRef>
        <a:fontRef idx="minor">
          <a:schemeClr val="lt1"/>
        </a:fontRef>
      </dsp:style>
      <dsp:txBody>
        <a:bodyPr spcFirstLastPara="0" vert="horz" wrap="square" lIns="133350" tIns="133350" rIns="133350" bIns="133350" numCol="1" spcCol="1270" anchor="t" anchorCtr="0">
          <a:noAutofit/>
        </a:bodyPr>
        <a:lstStyle/>
        <a:p>
          <a:pPr marL="228600" lvl="1" indent="-228600" algn="r" defTabSz="1200150" rtl="1">
            <a:lnSpc>
              <a:spcPct val="90000"/>
            </a:lnSpc>
            <a:spcBef>
              <a:spcPct val="0"/>
            </a:spcBef>
            <a:spcAft>
              <a:spcPct val="15000"/>
            </a:spcAft>
            <a:buChar char="••"/>
          </a:pPr>
          <a:r>
            <a:rPr lang="ar-SA" sz="2700" kern="1200" dirty="0" smtClean="0"/>
            <a:t>التكنولوجيا</a:t>
          </a:r>
          <a:endParaRPr lang="en-US" sz="2700" kern="1200" dirty="0"/>
        </a:p>
      </dsp:txBody>
      <dsp:txXfrm>
        <a:off x="35709" y="4137809"/>
        <a:ext cx="1685246" cy="1147782"/>
      </dsp:txXfrm>
    </dsp:sp>
    <dsp:sp modelId="{EB0AD963-16E4-48F3-89B9-78130B27B270}">
      <dsp:nvSpPr>
        <dsp:cNvPr id="0" name=""/>
        <dsp:cNvSpPr/>
      </dsp:nvSpPr>
      <dsp:spPr>
        <a:xfrm>
          <a:off x="4094480" y="241300"/>
          <a:ext cx="2509520" cy="1625600"/>
        </a:xfrm>
        <a:prstGeom prst="roundRect">
          <a:avLst>
            <a:gd name="adj" fmla="val 10000"/>
          </a:avLst>
        </a:prstGeom>
        <a:gradFill rotWithShape="1">
          <a:gsLst>
            <a:gs pos="0">
              <a:schemeClr val="accent3">
                <a:tint val="94000"/>
                <a:satMod val="100000"/>
                <a:lumMod val="108000"/>
              </a:schemeClr>
            </a:gs>
            <a:gs pos="50000">
              <a:schemeClr val="accent3">
                <a:tint val="98000"/>
                <a:shade val="100000"/>
                <a:satMod val="100000"/>
                <a:lumMod val="100000"/>
              </a:schemeClr>
            </a:gs>
            <a:gs pos="100000">
              <a:schemeClr val="accent3">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lightRig rig="threePt" dir="t">
            <a:rot lat="0" lon="0" rev="7500000"/>
          </a:lightRig>
        </a:scene3d>
        <a:sp3d z="-152400" extrusionH="63500" prstMaterial="plastic">
          <a:bevelT w="254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133350" tIns="133350" rIns="133350" bIns="133350" numCol="1" spcCol="1270" anchor="t" anchorCtr="0">
          <a:noAutofit/>
        </a:bodyPr>
        <a:lstStyle/>
        <a:p>
          <a:pPr marL="228600" lvl="1" indent="-228600" algn="r" defTabSz="1200150" rtl="1">
            <a:lnSpc>
              <a:spcPct val="90000"/>
            </a:lnSpc>
            <a:spcBef>
              <a:spcPct val="0"/>
            </a:spcBef>
            <a:spcAft>
              <a:spcPct val="15000"/>
            </a:spcAft>
            <a:buChar char="••"/>
          </a:pPr>
          <a:r>
            <a:rPr lang="ar-SA" sz="2700" kern="1200" dirty="0" smtClean="0"/>
            <a:t>العملاء</a:t>
          </a:r>
          <a:endParaRPr lang="en-US" sz="2700" kern="1200" dirty="0"/>
        </a:p>
      </dsp:txBody>
      <dsp:txXfrm>
        <a:off x="4883045" y="277009"/>
        <a:ext cx="1685246" cy="1147782"/>
      </dsp:txXfrm>
    </dsp:sp>
    <dsp:sp modelId="{868C6119-E26D-43FF-96AC-B58C83E31488}">
      <dsp:nvSpPr>
        <dsp:cNvPr id="0" name=""/>
        <dsp:cNvSpPr/>
      </dsp:nvSpPr>
      <dsp:spPr>
        <a:xfrm>
          <a:off x="0" y="241300"/>
          <a:ext cx="2509520" cy="1625600"/>
        </a:xfrm>
        <a:prstGeom prst="roundRect">
          <a:avLst>
            <a:gd name="adj" fmla="val 10000"/>
          </a:avLst>
        </a:prstGeom>
        <a:gradFill rotWithShape="1">
          <a:gsLst>
            <a:gs pos="0">
              <a:schemeClr val="accent6">
                <a:tint val="94000"/>
                <a:satMod val="100000"/>
                <a:lumMod val="108000"/>
              </a:schemeClr>
            </a:gs>
            <a:gs pos="50000">
              <a:schemeClr val="accent6">
                <a:tint val="98000"/>
                <a:shade val="100000"/>
                <a:satMod val="100000"/>
                <a:lumMod val="100000"/>
              </a:schemeClr>
            </a:gs>
            <a:gs pos="100000">
              <a:schemeClr val="accent6">
                <a:shade val="72000"/>
                <a:satMod val="120000"/>
                <a:lumMod val="100000"/>
              </a:schemeClr>
            </a:gs>
          </a:gsLst>
          <a:lin ang="5400000" scaled="0"/>
        </a:gradFill>
        <a:ln w="9525" cap="flat" cmpd="sng" algn="ctr">
          <a:solidFill>
            <a:schemeClr val="accent6">
              <a:shade val="60000"/>
            </a:schemeClr>
          </a:solidFill>
          <a:prstDash val="solid"/>
        </a:ln>
        <a:effectLst>
          <a:outerShdw blurRad="50800" dist="25400" dir="5400000" rotWithShape="0">
            <a:srgbClr val="000000">
              <a:alpha val="28000"/>
            </a:srgbClr>
          </a:outerShdw>
        </a:effectLst>
        <a:scene3d>
          <a:camera prst="orthographicFront"/>
          <a:lightRig rig="threePt" dir="t">
            <a:rot lat="0" lon="0" rev="7500000"/>
          </a:lightRig>
        </a:scene3d>
        <a:sp3d z="-152400" extrusionH="63500"/>
      </dsp:spPr>
      <dsp:style>
        <a:lnRef idx="1">
          <a:schemeClr val="accent6"/>
        </a:lnRef>
        <a:fillRef idx="3">
          <a:schemeClr val="accent6"/>
        </a:fillRef>
        <a:effectRef idx="2">
          <a:schemeClr val="accent6"/>
        </a:effectRef>
        <a:fontRef idx="minor">
          <a:schemeClr val="lt1"/>
        </a:fontRef>
      </dsp:style>
      <dsp:txBody>
        <a:bodyPr spcFirstLastPara="0" vert="horz" wrap="square" lIns="133350" tIns="133350" rIns="133350" bIns="133350" numCol="1" spcCol="1270" anchor="t" anchorCtr="0">
          <a:noAutofit/>
        </a:bodyPr>
        <a:lstStyle/>
        <a:p>
          <a:pPr marL="228600" lvl="1" indent="-228600" algn="r" defTabSz="1200150" rtl="1">
            <a:lnSpc>
              <a:spcPct val="90000"/>
            </a:lnSpc>
            <a:spcBef>
              <a:spcPct val="0"/>
            </a:spcBef>
            <a:spcAft>
              <a:spcPct val="15000"/>
            </a:spcAft>
            <a:buChar char="••"/>
          </a:pPr>
          <a:r>
            <a:rPr lang="ar-SA" sz="2700" kern="1200" dirty="0" smtClean="0"/>
            <a:t>البيئة العامة</a:t>
          </a:r>
          <a:endParaRPr lang="en-US" sz="2700" kern="1200" dirty="0"/>
        </a:p>
      </dsp:txBody>
      <dsp:txXfrm>
        <a:off x="35709" y="277009"/>
        <a:ext cx="1685246" cy="1147782"/>
      </dsp:txXfrm>
    </dsp:sp>
    <dsp:sp modelId="{64947E29-A624-4894-A4A7-B2407CEAEA26}">
      <dsp:nvSpPr>
        <dsp:cNvPr id="0" name=""/>
        <dsp:cNvSpPr/>
      </dsp:nvSpPr>
      <dsp:spPr>
        <a:xfrm>
          <a:off x="1051560" y="530860"/>
          <a:ext cx="2199640" cy="2199640"/>
        </a:xfrm>
        <a:prstGeom prst="pieWedge">
          <a:avLst/>
        </a:prstGeom>
        <a:gradFill rotWithShape="0">
          <a:gsLst>
            <a:gs pos="0">
              <a:schemeClr val="accent1">
                <a:hueOff val="0"/>
                <a:satOff val="0"/>
                <a:lumOff val="0"/>
                <a:alphaOff val="0"/>
                <a:tint val="94000"/>
                <a:satMod val="100000"/>
                <a:lumMod val="108000"/>
              </a:schemeClr>
            </a:gs>
            <a:gs pos="50000">
              <a:schemeClr val="accent1">
                <a:hueOff val="0"/>
                <a:satOff val="0"/>
                <a:lumOff val="0"/>
                <a:alphaOff val="0"/>
                <a:tint val="98000"/>
                <a:shade val="100000"/>
                <a:satMod val="100000"/>
                <a:lumMod val="100000"/>
              </a:schemeClr>
            </a:gs>
            <a:gs pos="100000">
              <a:schemeClr val="accent1">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ar-SA" sz="3200" kern="1200" dirty="0" smtClean="0"/>
            <a:t>العمليات</a:t>
          </a:r>
          <a:endParaRPr lang="en-US" sz="3200" kern="1200" dirty="0"/>
        </a:p>
      </dsp:txBody>
      <dsp:txXfrm>
        <a:off x="1695820" y="1175120"/>
        <a:ext cx="1555380" cy="1555380"/>
      </dsp:txXfrm>
    </dsp:sp>
    <dsp:sp modelId="{1E7DF522-2386-440A-AE0B-8441D17A4A7B}">
      <dsp:nvSpPr>
        <dsp:cNvPr id="0" name=""/>
        <dsp:cNvSpPr/>
      </dsp:nvSpPr>
      <dsp:spPr>
        <a:xfrm rot="5400000">
          <a:off x="3352800" y="530860"/>
          <a:ext cx="2199640" cy="2199640"/>
        </a:xfrm>
        <a:prstGeom prst="pieWedge">
          <a:avLst/>
        </a:prstGeom>
        <a:gradFill rotWithShape="0">
          <a:gsLst>
            <a:gs pos="0">
              <a:schemeClr val="accent1">
                <a:hueOff val="0"/>
                <a:satOff val="0"/>
                <a:lumOff val="0"/>
                <a:alphaOff val="0"/>
                <a:tint val="94000"/>
                <a:satMod val="100000"/>
                <a:lumMod val="108000"/>
              </a:schemeClr>
            </a:gs>
            <a:gs pos="50000">
              <a:schemeClr val="accent1">
                <a:hueOff val="0"/>
                <a:satOff val="0"/>
                <a:lumOff val="0"/>
                <a:alphaOff val="0"/>
                <a:tint val="98000"/>
                <a:shade val="100000"/>
                <a:satMod val="100000"/>
                <a:lumMod val="100000"/>
              </a:schemeClr>
            </a:gs>
            <a:gs pos="100000">
              <a:schemeClr val="accent1">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ar-SA" sz="3200" kern="1200" dirty="0" smtClean="0"/>
            <a:t>الافراد</a:t>
          </a:r>
          <a:endParaRPr lang="en-US" sz="3200" kern="1200" dirty="0"/>
        </a:p>
      </dsp:txBody>
      <dsp:txXfrm rot="-5400000">
        <a:off x="3352800" y="1175120"/>
        <a:ext cx="1555380" cy="1555380"/>
      </dsp:txXfrm>
    </dsp:sp>
    <dsp:sp modelId="{BF0C86AA-8B8A-438A-95C8-000D18C97019}">
      <dsp:nvSpPr>
        <dsp:cNvPr id="0" name=""/>
        <dsp:cNvSpPr/>
      </dsp:nvSpPr>
      <dsp:spPr>
        <a:xfrm rot="10800000">
          <a:off x="3352800" y="2832100"/>
          <a:ext cx="2199640" cy="2199640"/>
        </a:xfrm>
        <a:prstGeom prst="pieWedge">
          <a:avLst/>
        </a:prstGeom>
        <a:gradFill rotWithShape="0">
          <a:gsLst>
            <a:gs pos="0">
              <a:schemeClr val="accent1">
                <a:hueOff val="0"/>
                <a:satOff val="0"/>
                <a:lumOff val="0"/>
                <a:alphaOff val="0"/>
                <a:tint val="94000"/>
                <a:satMod val="100000"/>
                <a:lumMod val="108000"/>
              </a:schemeClr>
            </a:gs>
            <a:gs pos="50000">
              <a:schemeClr val="accent1">
                <a:hueOff val="0"/>
                <a:satOff val="0"/>
                <a:lumOff val="0"/>
                <a:alphaOff val="0"/>
                <a:tint val="98000"/>
                <a:shade val="100000"/>
                <a:satMod val="100000"/>
                <a:lumMod val="100000"/>
              </a:schemeClr>
            </a:gs>
            <a:gs pos="100000">
              <a:schemeClr val="accent1">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ar-SA" sz="3200" kern="1200" dirty="0" smtClean="0"/>
            <a:t>الانظمة</a:t>
          </a:r>
          <a:endParaRPr lang="en-US" sz="3200" kern="1200" dirty="0"/>
        </a:p>
      </dsp:txBody>
      <dsp:txXfrm rot="10800000">
        <a:off x="3352800" y="2832100"/>
        <a:ext cx="1555380" cy="1555380"/>
      </dsp:txXfrm>
    </dsp:sp>
    <dsp:sp modelId="{44E88D0D-4C41-4617-B549-E409736F92AC}">
      <dsp:nvSpPr>
        <dsp:cNvPr id="0" name=""/>
        <dsp:cNvSpPr/>
      </dsp:nvSpPr>
      <dsp:spPr>
        <a:xfrm rot="16200000">
          <a:off x="1051560" y="2832100"/>
          <a:ext cx="2199640" cy="2199640"/>
        </a:xfrm>
        <a:prstGeom prst="pieWedge">
          <a:avLst/>
        </a:prstGeom>
        <a:gradFill rotWithShape="0">
          <a:gsLst>
            <a:gs pos="0">
              <a:schemeClr val="accent1">
                <a:hueOff val="0"/>
                <a:satOff val="0"/>
                <a:lumOff val="0"/>
                <a:alphaOff val="0"/>
                <a:tint val="94000"/>
                <a:satMod val="100000"/>
                <a:lumMod val="108000"/>
              </a:schemeClr>
            </a:gs>
            <a:gs pos="50000">
              <a:schemeClr val="accent1">
                <a:hueOff val="0"/>
                <a:satOff val="0"/>
                <a:lumOff val="0"/>
                <a:alphaOff val="0"/>
                <a:tint val="98000"/>
                <a:shade val="100000"/>
                <a:satMod val="100000"/>
                <a:lumMod val="100000"/>
              </a:schemeClr>
            </a:gs>
            <a:gs pos="100000">
              <a:schemeClr val="accent1">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ar-SA" sz="3200" kern="1200" dirty="0" smtClean="0"/>
            <a:t>الهيكل</a:t>
          </a:r>
          <a:endParaRPr lang="en-US" sz="3200" kern="1200" dirty="0"/>
        </a:p>
      </dsp:txBody>
      <dsp:txXfrm rot="5400000">
        <a:off x="1695820" y="2832100"/>
        <a:ext cx="1555380" cy="1555380"/>
      </dsp:txXfrm>
    </dsp:sp>
    <dsp:sp modelId="{2EB6A780-329B-4F41-9FE8-22D33ADF0C7C}">
      <dsp:nvSpPr>
        <dsp:cNvPr id="0" name=""/>
        <dsp:cNvSpPr/>
      </dsp:nvSpPr>
      <dsp:spPr>
        <a:xfrm>
          <a:off x="2922270" y="2324100"/>
          <a:ext cx="759460" cy="660400"/>
        </a:xfrm>
        <a:prstGeom prst="circularArrow">
          <a:avLst/>
        </a:prstGeom>
        <a:solidFill>
          <a:schemeClr val="accent1">
            <a:tint val="60000"/>
            <a:hueOff val="0"/>
            <a:satOff val="0"/>
            <a:lumOff val="0"/>
            <a:alphaOff val="0"/>
          </a:schemeClr>
        </a:solidFill>
        <a:ln>
          <a:noFill/>
        </a:ln>
        <a:effectLst>
          <a:outerShdw blurRad="50800" dist="25400" dir="5400000" rotWithShape="0">
            <a:srgbClr val="000000">
              <a:alpha val="28000"/>
            </a:srgbClr>
          </a:outerShdw>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70A57DC1-1E09-4B87-815F-2D0804174247}">
      <dsp:nvSpPr>
        <dsp:cNvPr id="0" name=""/>
        <dsp:cNvSpPr/>
      </dsp:nvSpPr>
      <dsp:spPr>
        <a:xfrm rot="10800000">
          <a:off x="2922270" y="2578100"/>
          <a:ext cx="759460" cy="660400"/>
        </a:xfrm>
        <a:prstGeom prst="circularArrow">
          <a:avLst/>
        </a:prstGeom>
        <a:solidFill>
          <a:schemeClr val="accent1">
            <a:tint val="60000"/>
            <a:hueOff val="0"/>
            <a:satOff val="0"/>
            <a:lumOff val="0"/>
            <a:alphaOff val="0"/>
          </a:schemeClr>
        </a:solidFill>
        <a:ln>
          <a:noFill/>
        </a:ln>
        <a:effectLst>
          <a:outerShdw blurRad="50800" dist="25400" dir="5400000" rotWithShape="0">
            <a:srgbClr val="000000">
              <a:alpha val="28000"/>
            </a:srgbClr>
          </a:outerShdw>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365ECEA-A95A-4F0C-8A73-40846FC3BEE7}" type="datetimeFigureOut">
              <a:rPr lang="ar-SA" smtClean="0"/>
              <a:t>03/05/1436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F9DB03A-3350-402B-9329-4A7E8E407624}" type="slidenum">
              <a:rPr lang="ar-SA" smtClean="0"/>
              <a:t>‹#›</a:t>
            </a:fld>
            <a:endParaRPr lang="ar-SA"/>
          </a:p>
        </p:txBody>
      </p:sp>
    </p:spTree>
    <p:extLst>
      <p:ext uri="{BB962C8B-B14F-4D97-AF65-F5344CB8AC3E}">
        <p14:creationId xmlns:p14="http://schemas.microsoft.com/office/powerpoint/2010/main" val="3300783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65ECEA-A95A-4F0C-8A73-40846FC3BEE7}" type="datetimeFigureOut">
              <a:rPr lang="ar-SA" smtClean="0"/>
              <a:t>03/05/1436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F9DB03A-3350-402B-9329-4A7E8E407624}" type="slidenum">
              <a:rPr lang="ar-SA" smtClean="0"/>
              <a:t>‹#›</a:t>
            </a:fld>
            <a:endParaRPr lang="ar-SA"/>
          </a:p>
        </p:txBody>
      </p:sp>
    </p:spTree>
    <p:extLst>
      <p:ext uri="{BB962C8B-B14F-4D97-AF65-F5344CB8AC3E}">
        <p14:creationId xmlns:p14="http://schemas.microsoft.com/office/powerpoint/2010/main" val="3132772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65ECEA-A95A-4F0C-8A73-40846FC3BEE7}" type="datetimeFigureOut">
              <a:rPr lang="ar-SA" smtClean="0"/>
              <a:t>03/05/1436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F9DB03A-3350-402B-9329-4A7E8E407624}" type="slidenum">
              <a:rPr lang="ar-SA" smtClean="0"/>
              <a:t>‹#›</a:t>
            </a:fld>
            <a:endParaRPr lang="ar-SA"/>
          </a:p>
        </p:txBody>
      </p:sp>
    </p:spTree>
    <p:extLst>
      <p:ext uri="{BB962C8B-B14F-4D97-AF65-F5344CB8AC3E}">
        <p14:creationId xmlns:p14="http://schemas.microsoft.com/office/powerpoint/2010/main" val="27307998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65ECEA-A95A-4F0C-8A73-40846FC3BEE7}" type="datetimeFigureOut">
              <a:rPr lang="ar-SA" smtClean="0"/>
              <a:t>03/05/1436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F9DB03A-3350-402B-9329-4A7E8E407624}" type="slidenum">
              <a:rPr lang="ar-SA" smtClean="0"/>
              <a:t>‹#›</a:t>
            </a:fld>
            <a:endParaRPr lang="ar-SA"/>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0282146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65ECEA-A95A-4F0C-8A73-40846FC3BEE7}" type="datetimeFigureOut">
              <a:rPr lang="ar-SA" smtClean="0"/>
              <a:t>03/05/1436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F9DB03A-3350-402B-9329-4A7E8E407624}" type="slidenum">
              <a:rPr lang="ar-SA" smtClean="0"/>
              <a:t>‹#›</a:t>
            </a:fld>
            <a:endParaRPr lang="ar-SA"/>
          </a:p>
        </p:txBody>
      </p:sp>
    </p:spTree>
    <p:extLst>
      <p:ext uri="{BB962C8B-B14F-4D97-AF65-F5344CB8AC3E}">
        <p14:creationId xmlns:p14="http://schemas.microsoft.com/office/powerpoint/2010/main" val="4229158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B365ECEA-A95A-4F0C-8A73-40846FC3BEE7}" type="datetimeFigureOut">
              <a:rPr lang="ar-SA" smtClean="0"/>
              <a:t>03/05/1436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1F9DB03A-3350-402B-9329-4A7E8E407624}" type="slidenum">
              <a:rPr lang="ar-SA" smtClean="0"/>
              <a:t>‹#›</a:t>
            </a:fld>
            <a:endParaRPr lang="ar-SA"/>
          </a:p>
        </p:txBody>
      </p:sp>
    </p:spTree>
    <p:extLst>
      <p:ext uri="{BB962C8B-B14F-4D97-AF65-F5344CB8AC3E}">
        <p14:creationId xmlns:p14="http://schemas.microsoft.com/office/powerpoint/2010/main" val="4633249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B365ECEA-A95A-4F0C-8A73-40846FC3BEE7}" type="datetimeFigureOut">
              <a:rPr lang="ar-SA" smtClean="0"/>
              <a:t>03/05/1436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1F9DB03A-3350-402B-9329-4A7E8E407624}" type="slidenum">
              <a:rPr lang="ar-SA" smtClean="0"/>
              <a:t>‹#›</a:t>
            </a:fld>
            <a:endParaRPr lang="ar-SA"/>
          </a:p>
        </p:txBody>
      </p:sp>
    </p:spTree>
    <p:extLst>
      <p:ext uri="{BB962C8B-B14F-4D97-AF65-F5344CB8AC3E}">
        <p14:creationId xmlns:p14="http://schemas.microsoft.com/office/powerpoint/2010/main" val="34240088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65ECEA-A95A-4F0C-8A73-40846FC3BEE7}" type="datetimeFigureOut">
              <a:rPr lang="ar-SA" smtClean="0"/>
              <a:t>03/05/1436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F9DB03A-3350-402B-9329-4A7E8E407624}" type="slidenum">
              <a:rPr lang="ar-SA" smtClean="0"/>
              <a:t>‹#›</a:t>
            </a:fld>
            <a:endParaRPr lang="ar-SA"/>
          </a:p>
        </p:txBody>
      </p:sp>
    </p:spTree>
    <p:extLst>
      <p:ext uri="{BB962C8B-B14F-4D97-AF65-F5344CB8AC3E}">
        <p14:creationId xmlns:p14="http://schemas.microsoft.com/office/powerpoint/2010/main" val="9105190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65ECEA-A95A-4F0C-8A73-40846FC3BEE7}" type="datetimeFigureOut">
              <a:rPr lang="ar-SA" smtClean="0"/>
              <a:t>03/05/1436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F9DB03A-3350-402B-9329-4A7E8E407624}" type="slidenum">
              <a:rPr lang="ar-SA" smtClean="0"/>
              <a:t>‹#›</a:t>
            </a:fld>
            <a:endParaRPr lang="ar-SA"/>
          </a:p>
        </p:txBody>
      </p:sp>
    </p:spTree>
    <p:extLst>
      <p:ext uri="{BB962C8B-B14F-4D97-AF65-F5344CB8AC3E}">
        <p14:creationId xmlns:p14="http://schemas.microsoft.com/office/powerpoint/2010/main" val="3910408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65ECEA-A95A-4F0C-8A73-40846FC3BEE7}" type="datetimeFigureOut">
              <a:rPr lang="ar-SA" smtClean="0"/>
              <a:t>03/05/1436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F9DB03A-3350-402B-9329-4A7E8E407624}" type="slidenum">
              <a:rPr lang="ar-SA" smtClean="0"/>
              <a:t>‹#›</a:t>
            </a:fld>
            <a:endParaRPr lang="ar-SA"/>
          </a:p>
        </p:txBody>
      </p:sp>
    </p:spTree>
    <p:extLst>
      <p:ext uri="{BB962C8B-B14F-4D97-AF65-F5344CB8AC3E}">
        <p14:creationId xmlns:p14="http://schemas.microsoft.com/office/powerpoint/2010/main" val="818043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65ECEA-A95A-4F0C-8A73-40846FC3BEE7}" type="datetimeFigureOut">
              <a:rPr lang="ar-SA" smtClean="0"/>
              <a:t>03/05/1436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F9DB03A-3350-402B-9329-4A7E8E407624}" type="slidenum">
              <a:rPr lang="ar-SA" smtClean="0"/>
              <a:t>‹#›</a:t>
            </a:fld>
            <a:endParaRPr lang="ar-SA"/>
          </a:p>
        </p:txBody>
      </p:sp>
    </p:spTree>
    <p:extLst>
      <p:ext uri="{BB962C8B-B14F-4D97-AF65-F5344CB8AC3E}">
        <p14:creationId xmlns:p14="http://schemas.microsoft.com/office/powerpoint/2010/main" val="666109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365ECEA-A95A-4F0C-8A73-40846FC3BEE7}" type="datetimeFigureOut">
              <a:rPr lang="ar-SA" smtClean="0"/>
              <a:t>03/05/1436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F9DB03A-3350-402B-9329-4A7E8E407624}" type="slidenum">
              <a:rPr lang="ar-SA" smtClean="0"/>
              <a:t>‹#›</a:t>
            </a:fld>
            <a:endParaRPr lang="ar-SA"/>
          </a:p>
        </p:txBody>
      </p:sp>
    </p:spTree>
    <p:extLst>
      <p:ext uri="{BB962C8B-B14F-4D97-AF65-F5344CB8AC3E}">
        <p14:creationId xmlns:p14="http://schemas.microsoft.com/office/powerpoint/2010/main" val="3553665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365ECEA-A95A-4F0C-8A73-40846FC3BEE7}" type="datetimeFigureOut">
              <a:rPr lang="ar-SA" smtClean="0"/>
              <a:t>03/05/1436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1F9DB03A-3350-402B-9329-4A7E8E407624}" type="slidenum">
              <a:rPr lang="ar-SA" smtClean="0"/>
              <a:t>‹#›</a:t>
            </a:fld>
            <a:endParaRPr lang="ar-SA"/>
          </a:p>
        </p:txBody>
      </p:sp>
    </p:spTree>
    <p:extLst>
      <p:ext uri="{BB962C8B-B14F-4D97-AF65-F5344CB8AC3E}">
        <p14:creationId xmlns:p14="http://schemas.microsoft.com/office/powerpoint/2010/main" val="88213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365ECEA-A95A-4F0C-8A73-40846FC3BEE7}" type="datetimeFigureOut">
              <a:rPr lang="ar-SA" smtClean="0"/>
              <a:t>03/05/1436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1F9DB03A-3350-402B-9329-4A7E8E407624}" type="slidenum">
              <a:rPr lang="ar-SA" smtClean="0"/>
              <a:t>‹#›</a:t>
            </a:fld>
            <a:endParaRPr lang="ar-SA"/>
          </a:p>
        </p:txBody>
      </p:sp>
    </p:spTree>
    <p:extLst>
      <p:ext uri="{BB962C8B-B14F-4D97-AF65-F5344CB8AC3E}">
        <p14:creationId xmlns:p14="http://schemas.microsoft.com/office/powerpoint/2010/main" val="3092359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B365ECEA-A95A-4F0C-8A73-40846FC3BEE7}" type="datetimeFigureOut">
              <a:rPr lang="ar-SA" smtClean="0"/>
              <a:t>03/05/1436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1F9DB03A-3350-402B-9329-4A7E8E407624}" type="slidenum">
              <a:rPr lang="ar-SA" smtClean="0"/>
              <a:t>‹#›</a:t>
            </a:fld>
            <a:endParaRPr lang="ar-SA"/>
          </a:p>
        </p:txBody>
      </p:sp>
    </p:spTree>
    <p:extLst>
      <p:ext uri="{BB962C8B-B14F-4D97-AF65-F5344CB8AC3E}">
        <p14:creationId xmlns:p14="http://schemas.microsoft.com/office/powerpoint/2010/main" val="1534342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65ECEA-A95A-4F0C-8A73-40846FC3BEE7}" type="datetimeFigureOut">
              <a:rPr lang="ar-SA" smtClean="0"/>
              <a:t>03/05/1436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F9DB03A-3350-402B-9329-4A7E8E407624}" type="slidenum">
              <a:rPr lang="ar-SA" smtClean="0"/>
              <a:t>‹#›</a:t>
            </a:fld>
            <a:endParaRPr lang="ar-SA"/>
          </a:p>
        </p:txBody>
      </p:sp>
    </p:spTree>
    <p:extLst>
      <p:ext uri="{BB962C8B-B14F-4D97-AF65-F5344CB8AC3E}">
        <p14:creationId xmlns:p14="http://schemas.microsoft.com/office/powerpoint/2010/main" val="3221153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65ECEA-A95A-4F0C-8A73-40846FC3BEE7}" type="datetimeFigureOut">
              <a:rPr lang="ar-SA" smtClean="0"/>
              <a:t>03/05/1436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F9DB03A-3350-402B-9329-4A7E8E407624}" type="slidenum">
              <a:rPr lang="ar-SA" smtClean="0"/>
              <a:t>‹#›</a:t>
            </a:fld>
            <a:endParaRPr lang="ar-SA"/>
          </a:p>
        </p:txBody>
      </p:sp>
    </p:spTree>
    <p:extLst>
      <p:ext uri="{BB962C8B-B14F-4D97-AF65-F5344CB8AC3E}">
        <p14:creationId xmlns:p14="http://schemas.microsoft.com/office/powerpoint/2010/main" val="2275748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B365ECEA-A95A-4F0C-8A73-40846FC3BEE7}" type="datetimeFigureOut">
              <a:rPr lang="ar-SA" smtClean="0"/>
              <a:t>03/05/1436</a:t>
            </a:fld>
            <a:endParaRPr lang="ar-SA"/>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ar-SA"/>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1F9DB03A-3350-402B-9329-4A7E8E407624}" type="slidenum">
              <a:rPr lang="ar-SA" smtClean="0"/>
              <a:t>‹#›</a:t>
            </a:fld>
            <a:endParaRPr lang="ar-SA"/>
          </a:p>
        </p:txBody>
      </p:sp>
    </p:spTree>
    <p:extLst>
      <p:ext uri="{BB962C8B-B14F-4D97-AF65-F5344CB8AC3E}">
        <p14:creationId xmlns:p14="http://schemas.microsoft.com/office/powerpoint/2010/main" val="33908791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1"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defRPr/>
            </a:pPr>
            <a:r>
              <a:rPr lang="ar-SA" sz="3900" dirty="0">
                <a:solidFill>
                  <a:srgbClr val="000000"/>
                </a:solidFill>
                <a:cs typeface="AL-Mohanad" pitchFamily="2" charset="-78"/>
              </a:rPr>
              <a:t>المحاضرة الخامسة</a:t>
            </a:r>
            <a:br>
              <a:rPr lang="ar-SA" sz="3900" dirty="0">
                <a:solidFill>
                  <a:srgbClr val="000000"/>
                </a:solidFill>
                <a:cs typeface="AL-Mohanad" pitchFamily="2" charset="-78"/>
              </a:rPr>
            </a:br>
            <a:r>
              <a:rPr lang="ar-SA" sz="3900" dirty="0">
                <a:solidFill>
                  <a:srgbClr val="000000"/>
                </a:solidFill>
                <a:cs typeface="AL-Mohanad" pitchFamily="2" charset="-78"/>
              </a:rPr>
              <a:t>القوى الدافعة </a:t>
            </a:r>
            <a:r>
              <a:rPr lang="ar-SA" sz="3900" dirty="0" smtClean="0">
                <a:solidFill>
                  <a:srgbClr val="000000"/>
                </a:solidFill>
                <a:cs typeface="AL-Mohanad" pitchFamily="2" charset="-78"/>
              </a:rPr>
              <a:t>للتغيير</a:t>
            </a:r>
            <a:endParaRPr lang="ar-SA" sz="3900" dirty="0">
              <a:cs typeface="AL-Mohanad" pitchFamily="2" charset="-78"/>
            </a:endParaRPr>
          </a:p>
        </p:txBody>
      </p:sp>
    </p:spTree>
    <p:extLst>
      <p:ext uri="{BB962C8B-B14F-4D97-AF65-F5344CB8AC3E}">
        <p14:creationId xmlns:p14="http://schemas.microsoft.com/office/powerpoint/2010/main" val="38041678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3500" dirty="0" smtClean="0">
                <a:solidFill>
                  <a:schemeClr val="tx1"/>
                </a:solidFill>
                <a:cs typeface="AL-Mohanad" pitchFamily="2" charset="-78"/>
              </a:rPr>
              <a:t>محاور المحاضرة</a:t>
            </a:r>
            <a:endParaRPr lang="ar-SA" sz="3500" dirty="0">
              <a:cs typeface="AL-Mohanad" pitchFamily="2" charset="-78"/>
            </a:endParaRPr>
          </a:p>
        </p:txBody>
      </p:sp>
      <p:sp>
        <p:nvSpPr>
          <p:cNvPr id="3" name="Content Placeholder 2"/>
          <p:cNvSpPr>
            <a:spLocks noGrp="1"/>
          </p:cNvSpPr>
          <p:nvPr>
            <p:ph sz="quarter" idx="13"/>
          </p:nvPr>
        </p:nvSpPr>
        <p:spPr/>
        <p:txBody>
          <a:bodyPr>
            <a:normAutofit/>
          </a:bodyPr>
          <a:lstStyle/>
          <a:p>
            <a:pPr marL="0" indent="0">
              <a:buNone/>
              <a:defRPr/>
            </a:pPr>
            <a:r>
              <a:rPr lang="ar-SA" sz="2500" b="1" dirty="0">
                <a:cs typeface="AL-Mohanad" pitchFamily="2" charset="-78"/>
              </a:rPr>
              <a:t>القوى الدافعة للتغيير</a:t>
            </a:r>
          </a:p>
          <a:p>
            <a:pPr marL="514350" indent="-514350">
              <a:buFont typeface="+mj-lt"/>
              <a:buAutoNum type="arabicPeriod"/>
              <a:defRPr/>
            </a:pPr>
            <a:r>
              <a:rPr lang="ar-SA" sz="2500" b="1" dirty="0">
                <a:cs typeface="AL-Mohanad" pitchFamily="2" charset="-78"/>
              </a:rPr>
              <a:t>قوى التغيير الداخلية.</a:t>
            </a:r>
          </a:p>
          <a:p>
            <a:pPr marL="514350" indent="-514350">
              <a:buFont typeface="+mj-lt"/>
              <a:buAutoNum type="arabicPeriod"/>
              <a:defRPr/>
            </a:pPr>
            <a:r>
              <a:rPr lang="ar-SA" sz="2500" b="1" dirty="0">
                <a:cs typeface="AL-Mohanad" pitchFamily="2" charset="-78"/>
              </a:rPr>
              <a:t>قوى التغيير الخارجية</a:t>
            </a:r>
            <a:r>
              <a:rPr lang="ar-SA" sz="2500" b="1" dirty="0" smtClean="0">
                <a:cs typeface="AL-Mohanad" pitchFamily="2" charset="-78"/>
              </a:rPr>
              <a:t>.</a:t>
            </a:r>
            <a:endParaRPr lang="ar-SA" sz="2500" b="1" dirty="0">
              <a:cs typeface="AL-Mohanad" pitchFamily="2" charset="-78"/>
            </a:endParaRPr>
          </a:p>
        </p:txBody>
      </p:sp>
    </p:spTree>
    <p:extLst>
      <p:ext uri="{BB962C8B-B14F-4D97-AF65-F5344CB8AC3E}">
        <p14:creationId xmlns:p14="http://schemas.microsoft.com/office/powerpoint/2010/main" val="3018683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3000" dirty="0" smtClean="0">
                <a:solidFill>
                  <a:schemeClr val="tx1"/>
                </a:solidFill>
                <a:cs typeface="AL-Mohanad" pitchFamily="2" charset="-78"/>
              </a:rPr>
              <a:t>اولا: القوى الداخلية </a:t>
            </a:r>
            <a:endParaRPr lang="ar-SA" sz="3000" dirty="0">
              <a:cs typeface="AL-Mohanad" pitchFamily="2" charset="-78"/>
            </a:endParaRPr>
          </a:p>
        </p:txBody>
      </p:sp>
      <p:sp>
        <p:nvSpPr>
          <p:cNvPr id="3" name="Content Placeholder 2"/>
          <p:cNvSpPr>
            <a:spLocks noGrp="1"/>
          </p:cNvSpPr>
          <p:nvPr>
            <p:ph sz="quarter" idx="13"/>
          </p:nvPr>
        </p:nvSpPr>
        <p:spPr/>
        <p:txBody>
          <a:bodyPr>
            <a:normAutofit fontScale="85000" lnSpcReduction="10000"/>
          </a:bodyPr>
          <a:lstStyle/>
          <a:p>
            <a:pPr algn="just">
              <a:defRPr/>
            </a:pPr>
            <a:r>
              <a:rPr lang="en-US" sz="2500" dirty="0" err="1">
                <a:cs typeface="AL-Mohanad" pitchFamily="2" charset="-78"/>
              </a:rPr>
              <a:t>تمارس</a:t>
            </a:r>
            <a:r>
              <a:rPr lang="en-US" sz="2500" dirty="0">
                <a:cs typeface="AL-Mohanad" pitchFamily="2" charset="-78"/>
              </a:rPr>
              <a:t> </a:t>
            </a:r>
            <a:r>
              <a:rPr lang="en-US" sz="2500" dirty="0" err="1">
                <a:cs typeface="AL-Mohanad" pitchFamily="2" charset="-78"/>
              </a:rPr>
              <a:t>القوى</a:t>
            </a:r>
            <a:r>
              <a:rPr lang="en-US" sz="2500" dirty="0">
                <a:cs typeface="AL-Mohanad" pitchFamily="2" charset="-78"/>
              </a:rPr>
              <a:t> </a:t>
            </a:r>
            <a:r>
              <a:rPr lang="en-US" sz="2500" dirty="0" err="1">
                <a:cs typeface="AL-Mohanad" pitchFamily="2" charset="-78"/>
              </a:rPr>
              <a:t>والعوامل</a:t>
            </a:r>
            <a:r>
              <a:rPr lang="en-US" sz="2500" dirty="0">
                <a:cs typeface="AL-Mohanad" pitchFamily="2" charset="-78"/>
              </a:rPr>
              <a:t> </a:t>
            </a:r>
            <a:r>
              <a:rPr lang="en-US" sz="2500" dirty="0" err="1">
                <a:cs typeface="AL-Mohanad" pitchFamily="2" charset="-78"/>
              </a:rPr>
              <a:t>الداخلية</a:t>
            </a:r>
            <a:r>
              <a:rPr lang="en-US" sz="2500" dirty="0">
                <a:cs typeface="AL-Mohanad" pitchFamily="2" charset="-78"/>
              </a:rPr>
              <a:t> </a:t>
            </a:r>
            <a:r>
              <a:rPr lang="en-US" sz="2500" dirty="0" err="1">
                <a:cs typeface="AL-Mohanad" pitchFamily="2" charset="-78"/>
              </a:rPr>
              <a:t>تأثيراتها</a:t>
            </a:r>
            <a:r>
              <a:rPr lang="en-US" sz="2500" dirty="0">
                <a:cs typeface="AL-Mohanad" pitchFamily="2" charset="-78"/>
              </a:rPr>
              <a:t> </a:t>
            </a:r>
            <a:r>
              <a:rPr lang="en-US" sz="2500" dirty="0" err="1">
                <a:cs typeface="AL-Mohanad" pitchFamily="2" charset="-78"/>
              </a:rPr>
              <a:t>داخل</a:t>
            </a:r>
            <a:r>
              <a:rPr lang="en-US" sz="2500" dirty="0">
                <a:cs typeface="AL-Mohanad" pitchFamily="2" charset="-78"/>
              </a:rPr>
              <a:t> </a:t>
            </a:r>
            <a:r>
              <a:rPr lang="en-US" sz="2500" dirty="0" err="1">
                <a:cs typeface="AL-Mohanad" pitchFamily="2" charset="-78"/>
              </a:rPr>
              <a:t>المنظمة</a:t>
            </a:r>
            <a:r>
              <a:rPr lang="en-US" sz="2500" dirty="0">
                <a:cs typeface="AL-Mohanad" pitchFamily="2" charset="-78"/>
              </a:rPr>
              <a:t>، </a:t>
            </a:r>
            <a:r>
              <a:rPr lang="en-US" sz="2500" dirty="0" err="1">
                <a:cs typeface="AL-Mohanad" pitchFamily="2" charset="-78"/>
              </a:rPr>
              <a:t>وتفرض</a:t>
            </a:r>
            <a:r>
              <a:rPr lang="en-US" sz="2500" dirty="0">
                <a:cs typeface="AL-Mohanad" pitchFamily="2" charset="-78"/>
              </a:rPr>
              <a:t> </a:t>
            </a:r>
            <a:r>
              <a:rPr lang="en-US" sz="2500" dirty="0" err="1">
                <a:cs typeface="AL-Mohanad" pitchFamily="2" charset="-78"/>
              </a:rPr>
              <a:t>على</a:t>
            </a:r>
            <a:r>
              <a:rPr lang="en-US" sz="2500" dirty="0">
                <a:cs typeface="AL-Mohanad" pitchFamily="2" charset="-78"/>
              </a:rPr>
              <a:t> </a:t>
            </a:r>
            <a:r>
              <a:rPr lang="en-US" sz="2500" dirty="0" err="1">
                <a:cs typeface="AL-Mohanad" pitchFamily="2" charset="-78"/>
              </a:rPr>
              <a:t>الادارة</a:t>
            </a:r>
            <a:r>
              <a:rPr lang="en-US" sz="2500" dirty="0">
                <a:cs typeface="AL-Mohanad" pitchFamily="2" charset="-78"/>
              </a:rPr>
              <a:t> </a:t>
            </a:r>
            <a:r>
              <a:rPr lang="en-US" sz="2500" dirty="0" err="1">
                <a:cs typeface="AL-Mohanad" pitchFamily="2" charset="-78"/>
              </a:rPr>
              <a:t>ضرورة</a:t>
            </a:r>
            <a:r>
              <a:rPr lang="en-US" sz="2500" dirty="0">
                <a:cs typeface="AL-Mohanad" pitchFamily="2" charset="-78"/>
              </a:rPr>
              <a:t> </a:t>
            </a:r>
            <a:r>
              <a:rPr lang="en-US" sz="2500" dirty="0" err="1">
                <a:cs typeface="AL-Mohanad" pitchFamily="2" charset="-78"/>
              </a:rPr>
              <a:t>القيام</a:t>
            </a:r>
            <a:r>
              <a:rPr lang="en-US" sz="2500" dirty="0">
                <a:cs typeface="AL-Mohanad" pitchFamily="2" charset="-78"/>
              </a:rPr>
              <a:t>  </a:t>
            </a:r>
            <a:r>
              <a:rPr lang="en-US" sz="2500" dirty="0" err="1">
                <a:cs typeface="AL-Mohanad" pitchFamily="2" charset="-78"/>
              </a:rPr>
              <a:t>بالتغيير</a:t>
            </a:r>
            <a:r>
              <a:rPr lang="en-US" sz="2500" dirty="0">
                <a:cs typeface="AL-Mohanad" pitchFamily="2" charset="-78"/>
              </a:rPr>
              <a:t> </a:t>
            </a:r>
            <a:r>
              <a:rPr lang="en-US" sz="2500" dirty="0" err="1">
                <a:cs typeface="AL-Mohanad" pitchFamily="2" charset="-78"/>
              </a:rPr>
              <a:t>تحقيقا</a:t>
            </a:r>
            <a:r>
              <a:rPr lang="en-US" sz="2500" dirty="0">
                <a:cs typeface="AL-Mohanad" pitchFamily="2" charset="-78"/>
              </a:rPr>
              <a:t> </a:t>
            </a:r>
            <a:r>
              <a:rPr lang="en-US" sz="2500" dirty="0" err="1">
                <a:cs typeface="AL-Mohanad" pitchFamily="2" charset="-78"/>
              </a:rPr>
              <a:t>للأهداف</a:t>
            </a:r>
            <a:r>
              <a:rPr lang="en-US" sz="2500" dirty="0">
                <a:cs typeface="AL-Mohanad" pitchFamily="2" charset="-78"/>
              </a:rPr>
              <a:t>. </a:t>
            </a:r>
            <a:r>
              <a:rPr lang="ar-SA" sz="2500" dirty="0">
                <a:cs typeface="AL-Mohanad" pitchFamily="2" charset="-78"/>
              </a:rPr>
              <a:t> </a:t>
            </a:r>
            <a:r>
              <a:rPr lang="en-US" sz="2500" dirty="0" err="1">
                <a:cs typeface="AL-Mohanad" pitchFamily="2" charset="-78"/>
              </a:rPr>
              <a:t>كما</a:t>
            </a:r>
            <a:r>
              <a:rPr lang="en-US" sz="2500" dirty="0">
                <a:cs typeface="AL-Mohanad" pitchFamily="2" charset="-78"/>
              </a:rPr>
              <a:t> </a:t>
            </a:r>
            <a:r>
              <a:rPr lang="en-US" sz="2500" dirty="0" err="1">
                <a:cs typeface="AL-Mohanad" pitchFamily="2" charset="-78"/>
              </a:rPr>
              <a:t>تعكس</a:t>
            </a:r>
            <a:r>
              <a:rPr lang="en-US" sz="2500" dirty="0">
                <a:cs typeface="AL-Mohanad" pitchFamily="2" charset="-78"/>
              </a:rPr>
              <a:t> </a:t>
            </a:r>
            <a:r>
              <a:rPr lang="ar-SA" sz="2500" dirty="0">
                <a:cs typeface="AL-Mohanad" pitchFamily="2" charset="-78"/>
              </a:rPr>
              <a:t>تلك </a:t>
            </a:r>
            <a:r>
              <a:rPr lang="en-US" sz="2500" dirty="0" err="1">
                <a:cs typeface="AL-Mohanad" pitchFamily="2" charset="-78"/>
              </a:rPr>
              <a:t>القوى</a:t>
            </a:r>
            <a:r>
              <a:rPr lang="en-US" sz="2500" dirty="0">
                <a:cs typeface="AL-Mohanad" pitchFamily="2" charset="-78"/>
              </a:rPr>
              <a:t> </a:t>
            </a:r>
            <a:r>
              <a:rPr lang="en-US" sz="2500" dirty="0" err="1">
                <a:cs typeface="AL-Mohanad" pitchFamily="2" charset="-78"/>
              </a:rPr>
              <a:t>الداخلية</a:t>
            </a:r>
            <a:r>
              <a:rPr lang="en-US" sz="2500" dirty="0">
                <a:cs typeface="AL-Mohanad" pitchFamily="2" charset="-78"/>
              </a:rPr>
              <a:t> </a:t>
            </a:r>
            <a:r>
              <a:rPr lang="en-US" sz="2500" dirty="0" err="1">
                <a:cs typeface="AL-Mohanad" pitchFamily="2" charset="-78"/>
              </a:rPr>
              <a:t>شكلا</a:t>
            </a:r>
            <a:r>
              <a:rPr lang="en-US" sz="2500" dirty="0">
                <a:cs typeface="AL-Mohanad" pitchFamily="2" charset="-78"/>
              </a:rPr>
              <a:t> </a:t>
            </a:r>
            <a:r>
              <a:rPr lang="en-US" sz="2500" dirty="0" err="1">
                <a:cs typeface="AL-Mohanad" pitchFamily="2" charset="-78"/>
              </a:rPr>
              <a:t>من</a:t>
            </a:r>
            <a:r>
              <a:rPr lang="en-US" sz="2500" dirty="0">
                <a:cs typeface="AL-Mohanad" pitchFamily="2" charset="-78"/>
              </a:rPr>
              <a:t> </a:t>
            </a:r>
            <a:r>
              <a:rPr lang="en-US" sz="2500" dirty="0" err="1">
                <a:cs typeface="AL-Mohanad" pitchFamily="2" charset="-78"/>
              </a:rPr>
              <a:t>أشكال</a:t>
            </a:r>
            <a:r>
              <a:rPr lang="en-US" sz="2500" dirty="0">
                <a:cs typeface="AL-Mohanad" pitchFamily="2" charset="-78"/>
              </a:rPr>
              <a:t> </a:t>
            </a:r>
            <a:r>
              <a:rPr lang="en-US" sz="2500" dirty="0" err="1">
                <a:cs typeface="AL-Mohanad" pitchFamily="2" charset="-78"/>
              </a:rPr>
              <a:t>المبادرة</a:t>
            </a:r>
            <a:r>
              <a:rPr lang="en-US" sz="2500" dirty="0">
                <a:cs typeface="AL-Mohanad" pitchFamily="2" charset="-78"/>
              </a:rPr>
              <a:t> </a:t>
            </a:r>
            <a:r>
              <a:rPr lang="en-US" sz="2500" dirty="0" err="1">
                <a:cs typeface="AL-Mohanad" pitchFamily="2" charset="-78"/>
              </a:rPr>
              <a:t>لإحداث</a:t>
            </a:r>
            <a:r>
              <a:rPr lang="en-US" sz="2500" dirty="0">
                <a:cs typeface="AL-Mohanad" pitchFamily="2" charset="-78"/>
              </a:rPr>
              <a:t> </a:t>
            </a:r>
            <a:r>
              <a:rPr lang="en-US" sz="2500" dirty="0" err="1">
                <a:cs typeface="AL-Mohanad" pitchFamily="2" charset="-78"/>
              </a:rPr>
              <a:t>التغيير</a:t>
            </a:r>
            <a:r>
              <a:rPr lang="en-US" sz="2500" dirty="0">
                <a:cs typeface="AL-Mohanad" pitchFamily="2" charset="-78"/>
              </a:rPr>
              <a:t> </a:t>
            </a:r>
            <a:r>
              <a:rPr lang="en-US" sz="2500" dirty="0" err="1">
                <a:cs typeface="AL-Mohanad" pitchFamily="2" charset="-78"/>
              </a:rPr>
              <a:t>او</a:t>
            </a:r>
            <a:r>
              <a:rPr lang="en-US" sz="2500" dirty="0">
                <a:cs typeface="AL-Mohanad" pitchFamily="2" charset="-78"/>
              </a:rPr>
              <a:t> </a:t>
            </a:r>
            <a:r>
              <a:rPr lang="en-US" sz="2500" dirty="0" err="1">
                <a:cs typeface="AL-Mohanad" pitchFamily="2" charset="-78"/>
              </a:rPr>
              <a:t>شكلا</a:t>
            </a:r>
            <a:r>
              <a:rPr lang="en-US" sz="2500" dirty="0">
                <a:cs typeface="AL-Mohanad" pitchFamily="2" charset="-78"/>
              </a:rPr>
              <a:t> </a:t>
            </a:r>
            <a:r>
              <a:rPr lang="en-US" sz="2500" dirty="0" err="1">
                <a:cs typeface="AL-Mohanad" pitchFamily="2" charset="-78"/>
              </a:rPr>
              <a:t>من</a:t>
            </a:r>
            <a:r>
              <a:rPr lang="en-US" sz="2500" dirty="0">
                <a:cs typeface="AL-Mohanad" pitchFamily="2" charset="-78"/>
              </a:rPr>
              <a:t> </a:t>
            </a:r>
            <a:r>
              <a:rPr lang="en-US" sz="2500" dirty="0" err="1">
                <a:cs typeface="AL-Mohanad" pitchFamily="2" charset="-78"/>
              </a:rPr>
              <a:t>أشكال</a:t>
            </a:r>
            <a:r>
              <a:rPr lang="en-US" sz="2500" dirty="0">
                <a:cs typeface="AL-Mohanad" pitchFamily="2" charset="-78"/>
              </a:rPr>
              <a:t> </a:t>
            </a:r>
            <a:r>
              <a:rPr lang="en-US" sz="2500" dirty="0" err="1">
                <a:cs typeface="AL-Mohanad" pitchFamily="2" charset="-78"/>
              </a:rPr>
              <a:t>رد</a:t>
            </a:r>
            <a:r>
              <a:rPr lang="en-US" sz="2500" dirty="0">
                <a:cs typeface="AL-Mohanad" pitchFamily="2" charset="-78"/>
              </a:rPr>
              <a:t> </a:t>
            </a:r>
            <a:r>
              <a:rPr lang="en-US" sz="2500" dirty="0" err="1">
                <a:cs typeface="AL-Mohanad" pitchFamily="2" charset="-78"/>
              </a:rPr>
              <a:t>الفعل</a:t>
            </a:r>
            <a:r>
              <a:rPr lang="en-US" sz="2500" dirty="0">
                <a:cs typeface="AL-Mohanad" pitchFamily="2" charset="-78"/>
              </a:rPr>
              <a:t>.</a:t>
            </a:r>
          </a:p>
          <a:p>
            <a:pPr marL="457200" indent="-457200" algn="just">
              <a:buFont typeface="Wingdings" pitchFamily="2" charset="2"/>
              <a:buChar char="v"/>
              <a:defRPr/>
            </a:pPr>
            <a:r>
              <a:rPr lang="ar-SA" sz="2500" b="1" dirty="0">
                <a:cs typeface="AL-Mohanad" pitchFamily="2" charset="-78"/>
              </a:rPr>
              <a:t>وعي وإدراك المديرون للتغيير: </a:t>
            </a:r>
            <a:r>
              <a:rPr lang="ar-SA" sz="2500" dirty="0">
                <a:cs typeface="AL-Mohanad" pitchFamily="2" charset="-78"/>
              </a:rPr>
              <a:t>يعتبر هذا العنصر اهم العوامل الداخلية، خاصة وان الادارة تتمتع بسلطة اتخاذ القرار مما يؤدي الى احداث التغيير بمبادرة ذاتية من القائمين على ادارة المنظمات.</a:t>
            </a:r>
          </a:p>
          <a:p>
            <a:pPr marL="457200" indent="-457200" algn="just">
              <a:buFont typeface="Wingdings" pitchFamily="2" charset="2"/>
              <a:buChar char="v"/>
              <a:defRPr/>
            </a:pPr>
            <a:r>
              <a:rPr lang="ar-SA" sz="2500" b="1" dirty="0">
                <a:cs typeface="AL-Mohanad" pitchFamily="2" charset="-78"/>
              </a:rPr>
              <a:t>زيادة طموحات وحاجات الافراد: </a:t>
            </a:r>
            <a:r>
              <a:rPr lang="ar-SA" sz="2500" dirty="0">
                <a:cs typeface="AL-Mohanad" pitchFamily="2" charset="-78"/>
              </a:rPr>
              <a:t>مما يدفع بالإدارة الى تغيير الوضع الحالي الى وضع أفضل. </a:t>
            </a:r>
          </a:p>
          <a:p>
            <a:pPr marL="457200" indent="-457200" algn="just">
              <a:buFont typeface="Wingdings" pitchFamily="2" charset="2"/>
              <a:buChar char="v"/>
              <a:defRPr/>
            </a:pPr>
            <a:r>
              <a:rPr lang="ar-SA" sz="2500" b="1" dirty="0">
                <a:cs typeface="AL-Mohanad" pitchFamily="2" charset="-78"/>
              </a:rPr>
              <a:t>نمو المنظمة وتطورها: </a:t>
            </a:r>
            <a:r>
              <a:rPr lang="ar-SA" sz="2500" dirty="0">
                <a:cs typeface="AL-Mohanad" pitchFamily="2" charset="-78"/>
              </a:rPr>
              <a:t>تلجأ المنظمة الى تغيير اهدافها واستراتيجياتها واساليبها بغرض النمو  والتطور وبالتالي تأقلم المنظمة مع التطورات الحاصلة على المستوى الداخلي او الخارجي  للمنظمة.</a:t>
            </a:r>
          </a:p>
          <a:p>
            <a:pPr marL="457200" indent="-457200" algn="just">
              <a:buFont typeface="Wingdings" pitchFamily="2" charset="2"/>
              <a:buChar char="v"/>
              <a:defRPr/>
            </a:pPr>
            <a:r>
              <a:rPr lang="ar-SA" sz="2500" b="1" dirty="0">
                <a:cs typeface="AL-Mohanad" pitchFamily="2" charset="-78"/>
              </a:rPr>
              <a:t>الرغبة في تحسين كفاءة وقدرة المنظمة</a:t>
            </a:r>
            <a:r>
              <a:rPr lang="ar-SA" sz="2500" dirty="0" smtClean="0">
                <a:cs typeface="AL-Mohanad" pitchFamily="2" charset="-78"/>
              </a:rPr>
              <a:t>.</a:t>
            </a:r>
            <a:endParaRPr lang="en-US" sz="2500" dirty="0">
              <a:cs typeface="AL-Mohanad" pitchFamily="2" charset="-78"/>
            </a:endParaRPr>
          </a:p>
        </p:txBody>
      </p:sp>
    </p:spTree>
    <p:extLst>
      <p:ext uri="{BB962C8B-B14F-4D97-AF65-F5344CB8AC3E}">
        <p14:creationId xmlns:p14="http://schemas.microsoft.com/office/powerpoint/2010/main" val="566616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865495" y="1197828"/>
            <a:ext cx="10515600" cy="4351338"/>
          </a:xfrm>
        </p:spPr>
        <p:txBody>
          <a:bodyPr>
            <a:normAutofit fontScale="92500" lnSpcReduction="10000"/>
          </a:bodyPr>
          <a:lstStyle/>
          <a:p>
            <a:pPr marL="457200" indent="-457200" algn="just">
              <a:buFont typeface="Wingdings" pitchFamily="2" charset="2"/>
              <a:buChar char="v"/>
              <a:defRPr/>
            </a:pPr>
            <a:r>
              <a:rPr lang="ar-SA" sz="2500" b="1" dirty="0">
                <a:cs typeface="AL-Mohanad" pitchFamily="2" charset="-78"/>
              </a:rPr>
              <a:t>الرغبة في تكامل المنظمة: </a:t>
            </a:r>
            <a:r>
              <a:rPr lang="ar-SA" sz="2500" dirty="0">
                <a:cs typeface="AL-Mohanad" pitchFamily="2" charset="-78"/>
              </a:rPr>
              <a:t>قد يصبح التكامل بين اقسام المنظمة هدف اساسي يجب تحقيقه عندما يحل الصراع والاختلاف الاداري بين مختلف الاقسام  محل التعاون والتنسيق المستمر.</a:t>
            </a:r>
          </a:p>
          <a:p>
            <a:pPr marL="457200" indent="-457200" algn="just">
              <a:buFont typeface="Wingdings" pitchFamily="2" charset="2"/>
              <a:buChar char="v"/>
              <a:defRPr/>
            </a:pPr>
            <a:r>
              <a:rPr lang="ar-SA" sz="2500" b="1" dirty="0">
                <a:cs typeface="AL-Mohanad" pitchFamily="2" charset="-78"/>
              </a:rPr>
              <a:t>التغيير في الادارة العليا: </a:t>
            </a:r>
            <a:r>
              <a:rPr lang="ar-SA" sz="2500" dirty="0">
                <a:cs typeface="AL-Mohanad" pitchFamily="2" charset="-78"/>
              </a:rPr>
              <a:t>قد يؤدي تغيير الادارة العليا في المنظمة حدوث تغيير في مجالات رئيسية تمس الجوانب المادية والانسانية والفنية.  </a:t>
            </a:r>
          </a:p>
          <a:p>
            <a:pPr marL="457200" indent="-457200" algn="just">
              <a:buFont typeface="Wingdings" pitchFamily="2" charset="2"/>
              <a:buChar char="v"/>
              <a:defRPr/>
            </a:pPr>
            <a:r>
              <a:rPr lang="ar-SA" sz="2500" dirty="0">
                <a:cs typeface="AL-Mohanad" pitchFamily="2" charset="-78"/>
              </a:rPr>
              <a:t>وجود مؤشرات عل مشاكل داخلية  بالمنظمة:  </a:t>
            </a:r>
          </a:p>
          <a:p>
            <a:pPr marL="1484313" indent="-457200" algn="just">
              <a:buFont typeface="Wingdings" pitchFamily="2" charset="2"/>
              <a:buChar char="ü"/>
              <a:defRPr/>
            </a:pPr>
            <a:r>
              <a:rPr lang="ar-SA" sz="2500" dirty="0">
                <a:cs typeface="AL-Mohanad" pitchFamily="2" charset="-78"/>
              </a:rPr>
              <a:t>انخفاض الانتاجية. </a:t>
            </a:r>
          </a:p>
          <a:p>
            <a:pPr marL="1484313" indent="-457200" algn="just">
              <a:buFont typeface="Wingdings" pitchFamily="2" charset="2"/>
              <a:buChar char="ü"/>
              <a:defRPr/>
            </a:pPr>
            <a:r>
              <a:rPr lang="ar-SA" sz="2500" dirty="0">
                <a:cs typeface="AL-Mohanad" pitchFamily="2" charset="-78"/>
              </a:rPr>
              <a:t>انخفاض اداء الموظفين.</a:t>
            </a:r>
          </a:p>
          <a:p>
            <a:pPr marL="1484313" indent="-457200" algn="just">
              <a:buFont typeface="Wingdings" pitchFamily="2" charset="2"/>
              <a:buChar char="ü"/>
              <a:defRPr/>
            </a:pPr>
            <a:r>
              <a:rPr lang="ar-SA" sz="2500" dirty="0">
                <a:cs typeface="AL-Mohanad" pitchFamily="2" charset="-78"/>
              </a:rPr>
              <a:t>الانخفاض الحاد في الحصة السوقية. </a:t>
            </a:r>
          </a:p>
          <a:p>
            <a:pPr marL="1484313" indent="-457200" algn="just">
              <a:buFont typeface="Wingdings" pitchFamily="2" charset="2"/>
              <a:buChar char="ü"/>
              <a:defRPr/>
            </a:pPr>
            <a:r>
              <a:rPr lang="ar-SA" sz="2500" dirty="0">
                <a:cs typeface="AL-Mohanad" pitchFamily="2" charset="-78"/>
              </a:rPr>
              <a:t>تسيب العاملين. </a:t>
            </a:r>
          </a:p>
        </p:txBody>
      </p:sp>
    </p:spTree>
    <p:extLst>
      <p:ext uri="{BB962C8B-B14F-4D97-AF65-F5344CB8AC3E}">
        <p14:creationId xmlns:p14="http://schemas.microsoft.com/office/powerpoint/2010/main" val="13097879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360408"/>
          </a:xfrm>
        </p:spPr>
        <p:txBody>
          <a:bodyPr>
            <a:normAutofit/>
          </a:bodyPr>
          <a:lstStyle/>
          <a:p>
            <a:r>
              <a:rPr lang="ar-SA" sz="3000" dirty="0" smtClean="0">
                <a:solidFill>
                  <a:schemeClr val="tx1"/>
                </a:solidFill>
                <a:cs typeface="AL-Mohanad" pitchFamily="2" charset="-78"/>
              </a:rPr>
              <a:t>ثانيا: قوى التغيير  الخارجية </a:t>
            </a:r>
            <a:endParaRPr lang="ar-SA" sz="3000" dirty="0">
              <a:cs typeface="AL-Mohanad" pitchFamily="2" charset="-78"/>
            </a:endParaRPr>
          </a:p>
        </p:txBody>
      </p:sp>
      <p:sp>
        <p:nvSpPr>
          <p:cNvPr id="3" name="Content Placeholder 2"/>
          <p:cNvSpPr>
            <a:spLocks noGrp="1"/>
          </p:cNvSpPr>
          <p:nvPr>
            <p:ph sz="quarter" idx="13"/>
          </p:nvPr>
        </p:nvSpPr>
        <p:spPr>
          <a:xfrm>
            <a:off x="913775" y="1978926"/>
            <a:ext cx="10363826" cy="3424107"/>
          </a:xfrm>
        </p:spPr>
        <p:txBody>
          <a:bodyPr>
            <a:normAutofit fontScale="85000" lnSpcReduction="20000"/>
          </a:bodyPr>
          <a:lstStyle/>
          <a:p>
            <a:pPr algn="just">
              <a:defRPr/>
            </a:pPr>
            <a:r>
              <a:rPr lang="en-US" sz="2500" dirty="0" err="1">
                <a:cs typeface="AL-Mohanad" pitchFamily="2" charset="-78"/>
              </a:rPr>
              <a:t>تتضمن</a:t>
            </a:r>
            <a:r>
              <a:rPr lang="en-US" sz="2500" dirty="0">
                <a:cs typeface="AL-Mohanad" pitchFamily="2" charset="-78"/>
              </a:rPr>
              <a:t> </a:t>
            </a:r>
            <a:r>
              <a:rPr lang="en-US" sz="2500" dirty="0" err="1">
                <a:cs typeface="AL-Mohanad" pitchFamily="2" charset="-78"/>
              </a:rPr>
              <a:t>القوى</a:t>
            </a:r>
            <a:r>
              <a:rPr lang="en-US" sz="2500" dirty="0">
                <a:cs typeface="AL-Mohanad" pitchFamily="2" charset="-78"/>
              </a:rPr>
              <a:t> </a:t>
            </a:r>
            <a:r>
              <a:rPr lang="en-US" sz="2500" dirty="0" err="1">
                <a:cs typeface="AL-Mohanad" pitchFamily="2" charset="-78"/>
              </a:rPr>
              <a:t>الخارجية</a:t>
            </a:r>
            <a:r>
              <a:rPr lang="en-US" sz="2500" dirty="0">
                <a:cs typeface="AL-Mohanad" pitchFamily="2" charset="-78"/>
              </a:rPr>
              <a:t> </a:t>
            </a:r>
            <a:r>
              <a:rPr lang="en-US" sz="2500" dirty="0" err="1">
                <a:cs typeface="AL-Mohanad" pitchFamily="2" charset="-78"/>
              </a:rPr>
              <a:t>الداعمة</a:t>
            </a:r>
            <a:r>
              <a:rPr lang="en-US" sz="2500" dirty="0">
                <a:cs typeface="AL-Mohanad" pitchFamily="2" charset="-78"/>
              </a:rPr>
              <a:t> </a:t>
            </a:r>
            <a:r>
              <a:rPr lang="en-US" sz="2500" dirty="0" err="1">
                <a:cs typeface="AL-Mohanad" pitchFamily="2" charset="-78"/>
              </a:rPr>
              <a:t>للتغير</a:t>
            </a:r>
            <a:r>
              <a:rPr lang="en-US" sz="2500" dirty="0">
                <a:cs typeface="AL-Mohanad" pitchFamily="2" charset="-78"/>
              </a:rPr>
              <a:t> </a:t>
            </a:r>
            <a:r>
              <a:rPr lang="en-US" sz="2500" dirty="0" err="1">
                <a:cs typeface="AL-Mohanad" pitchFamily="2" charset="-78"/>
              </a:rPr>
              <a:t>كافة</a:t>
            </a:r>
            <a:r>
              <a:rPr lang="en-US" sz="2500" dirty="0">
                <a:cs typeface="AL-Mohanad" pitchFamily="2" charset="-78"/>
              </a:rPr>
              <a:t> </a:t>
            </a:r>
            <a:r>
              <a:rPr lang="en-US" sz="2500" dirty="0" err="1">
                <a:cs typeface="AL-Mohanad" pitchFamily="2" charset="-78"/>
              </a:rPr>
              <a:t>العوامل</a:t>
            </a:r>
            <a:r>
              <a:rPr lang="en-US" sz="2500" dirty="0">
                <a:cs typeface="AL-Mohanad" pitchFamily="2" charset="-78"/>
              </a:rPr>
              <a:t> </a:t>
            </a:r>
            <a:r>
              <a:rPr lang="en-US" sz="2500" dirty="0" err="1">
                <a:cs typeface="AL-Mohanad" pitchFamily="2" charset="-78"/>
              </a:rPr>
              <a:t>أو</a:t>
            </a:r>
            <a:r>
              <a:rPr lang="en-US" sz="2500" dirty="0">
                <a:cs typeface="AL-Mohanad" pitchFamily="2" charset="-78"/>
              </a:rPr>
              <a:t> </a:t>
            </a:r>
            <a:r>
              <a:rPr lang="en-US" sz="2500" dirty="0" err="1">
                <a:cs typeface="AL-Mohanad" pitchFamily="2" charset="-78"/>
              </a:rPr>
              <a:t>المؤثرات</a:t>
            </a:r>
            <a:r>
              <a:rPr lang="en-US" sz="2500" dirty="0">
                <a:cs typeface="AL-Mohanad" pitchFamily="2" charset="-78"/>
              </a:rPr>
              <a:t> </a:t>
            </a:r>
            <a:r>
              <a:rPr lang="en-US" sz="2500" dirty="0" err="1">
                <a:cs typeface="AL-Mohanad" pitchFamily="2" charset="-78"/>
              </a:rPr>
              <a:t>التي</a:t>
            </a:r>
            <a:r>
              <a:rPr lang="en-US" sz="2500" dirty="0">
                <a:cs typeface="AL-Mohanad" pitchFamily="2" charset="-78"/>
              </a:rPr>
              <a:t> </a:t>
            </a:r>
            <a:r>
              <a:rPr lang="en-US" sz="2500" dirty="0" err="1">
                <a:cs typeface="AL-Mohanad" pitchFamily="2" charset="-78"/>
              </a:rPr>
              <a:t>تقع</a:t>
            </a:r>
            <a:r>
              <a:rPr lang="en-US" sz="2500" dirty="0">
                <a:cs typeface="AL-Mohanad" pitchFamily="2" charset="-78"/>
              </a:rPr>
              <a:t> </a:t>
            </a:r>
            <a:r>
              <a:rPr lang="en-US" sz="2500" dirty="0" err="1">
                <a:cs typeface="AL-Mohanad" pitchFamily="2" charset="-78"/>
              </a:rPr>
              <a:t>خارج</a:t>
            </a:r>
            <a:r>
              <a:rPr lang="en-US" sz="2500" dirty="0">
                <a:cs typeface="AL-Mohanad" pitchFamily="2" charset="-78"/>
              </a:rPr>
              <a:t> </a:t>
            </a:r>
            <a:r>
              <a:rPr lang="en-US" sz="2500" dirty="0" err="1">
                <a:cs typeface="AL-Mohanad" pitchFamily="2" charset="-78"/>
              </a:rPr>
              <a:t>سيطرة</a:t>
            </a:r>
            <a:r>
              <a:rPr lang="en-US" sz="2500" dirty="0">
                <a:cs typeface="AL-Mohanad" pitchFamily="2" charset="-78"/>
              </a:rPr>
              <a:t> </a:t>
            </a:r>
            <a:r>
              <a:rPr lang="en-US" sz="2500" dirty="0" err="1">
                <a:cs typeface="AL-Mohanad" pitchFamily="2" charset="-78"/>
              </a:rPr>
              <a:t>الادارة</a:t>
            </a:r>
            <a:r>
              <a:rPr lang="en-US" sz="2500" dirty="0">
                <a:cs typeface="AL-Mohanad" pitchFamily="2" charset="-78"/>
              </a:rPr>
              <a:t> </a:t>
            </a:r>
            <a:r>
              <a:rPr lang="en-US" sz="2500" dirty="0" err="1">
                <a:cs typeface="AL-Mohanad" pitchFamily="2" charset="-78"/>
              </a:rPr>
              <a:t>وتؤثر</a:t>
            </a:r>
            <a:r>
              <a:rPr lang="en-US" sz="2500" dirty="0">
                <a:cs typeface="AL-Mohanad" pitchFamily="2" charset="-78"/>
              </a:rPr>
              <a:t> </a:t>
            </a:r>
            <a:r>
              <a:rPr lang="en-US" sz="2500" dirty="0" err="1">
                <a:cs typeface="AL-Mohanad" pitchFamily="2" charset="-78"/>
              </a:rPr>
              <a:t>في</a:t>
            </a:r>
            <a:r>
              <a:rPr lang="en-US" sz="2500" dirty="0">
                <a:cs typeface="AL-Mohanad" pitchFamily="2" charset="-78"/>
              </a:rPr>
              <a:t> </a:t>
            </a:r>
            <a:r>
              <a:rPr lang="en-US" sz="2500" dirty="0" err="1">
                <a:cs typeface="AL-Mohanad" pitchFamily="2" charset="-78"/>
              </a:rPr>
              <a:t>قدراتها</a:t>
            </a:r>
            <a:r>
              <a:rPr lang="en-US" sz="2500" dirty="0">
                <a:cs typeface="AL-Mohanad" pitchFamily="2" charset="-78"/>
              </a:rPr>
              <a:t> </a:t>
            </a:r>
            <a:r>
              <a:rPr lang="en-US" sz="2500" dirty="0" err="1">
                <a:cs typeface="AL-Mohanad" pitchFamily="2" charset="-78"/>
              </a:rPr>
              <a:t>على</a:t>
            </a:r>
            <a:r>
              <a:rPr lang="en-US" sz="2500" dirty="0">
                <a:cs typeface="AL-Mohanad" pitchFamily="2" charset="-78"/>
              </a:rPr>
              <a:t> </a:t>
            </a:r>
            <a:r>
              <a:rPr lang="en-US" sz="2500" dirty="0" err="1">
                <a:cs typeface="AL-Mohanad" pitchFamily="2" charset="-78"/>
              </a:rPr>
              <a:t>تحقيق</a:t>
            </a:r>
            <a:r>
              <a:rPr lang="en-US" sz="2500" dirty="0">
                <a:cs typeface="AL-Mohanad" pitchFamily="2" charset="-78"/>
              </a:rPr>
              <a:t> </a:t>
            </a:r>
            <a:r>
              <a:rPr lang="en-US" sz="2500" dirty="0" err="1">
                <a:cs typeface="AL-Mohanad" pitchFamily="2" charset="-78"/>
              </a:rPr>
              <a:t>أهدافها</a:t>
            </a:r>
            <a:r>
              <a:rPr lang="ar-SA" sz="2500" dirty="0">
                <a:cs typeface="AL-Mohanad" pitchFamily="2" charset="-78"/>
              </a:rPr>
              <a:t>.</a:t>
            </a:r>
          </a:p>
          <a:p>
            <a:pPr marL="457200" indent="-457200" algn="just">
              <a:buFont typeface="Wingdings" pitchFamily="2" charset="2"/>
              <a:buChar char="v"/>
              <a:defRPr/>
            </a:pPr>
            <a:r>
              <a:rPr lang="ar-SA" sz="2500" b="1" dirty="0">
                <a:cs typeface="AL-Mohanad" pitchFamily="2" charset="-78"/>
              </a:rPr>
              <a:t>التغيير في ظروف السوق: </a:t>
            </a:r>
            <a:r>
              <a:rPr lang="ar-SA" sz="2500" dirty="0">
                <a:cs typeface="AL-Mohanad" pitchFamily="2" charset="-78"/>
              </a:rPr>
              <a:t>يؤدي تغيير حاجات ورغبات العملاء الى دفع المنظمة الى تطوير انشطتها وتحسين جودة منتجاتها وتغيير اساليب جذب عملائها  بتحقيق حاجاتهم ورغباتهم.</a:t>
            </a:r>
          </a:p>
          <a:p>
            <a:pPr marL="457200" indent="-457200" algn="just">
              <a:buFont typeface="Wingdings" pitchFamily="2" charset="2"/>
              <a:buChar char="v"/>
              <a:defRPr/>
            </a:pPr>
            <a:r>
              <a:rPr lang="ar-SA" sz="2500" b="1" dirty="0">
                <a:cs typeface="AL-Mohanad" pitchFamily="2" charset="-78"/>
              </a:rPr>
              <a:t>ازدياد حدة المنافسة:  </a:t>
            </a:r>
            <a:r>
              <a:rPr lang="ar-SA" sz="2500" dirty="0">
                <a:cs typeface="AL-Mohanad" pitchFamily="2" charset="-78"/>
              </a:rPr>
              <a:t>لقد اصبح التنافس قائما على اسس جديدة كإدخال التكنولوجيا الحديثة، واستخدام قنوات اخرى للتوزيع او انتاج سلعة جديدة من طرف المنافسين، مما يدفع المنظمة الى البحث عن بدائل تمكن من تحسين جودة منتجاتها وخدماتها.</a:t>
            </a:r>
          </a:p>
          <a:p>
            <a:pPr marL="457200" indent="-457200" algn="just">
              <a:buFont typeface="Wingdings" pitchFamily="2" charset="2"/>
              <a:buChar char="v"/>
              <a:defRPr/>
            </a:pPr>
            <a:r>
              <a:rPr lang="ar-SA" sz="2500" b="1" dirty="0">
                <a:cs typeface="AL-Mohanad" pitchFamily="2" charset="-78"/>
              </a:rPr>
              <a:t>التطور التكنولوجي: </a:t>
            </a:r>
            <a:r>
              <a:rPr lang="ar-SA" sz="2500" dirty="0">
                <a:cs typeface="AL-Mohanad" pitchFamily="2" charset="-78"/>
              </a:rPr>
              <a:t>استجابة المنظمات للتطورات التكنولوجي تودي الى التغيير من خلال استخدام العديد من وسائل التطوير والتحديث التقني مما يؤدي الى ارتفاع الكفاءة التشغيلية، وزيادة الانتاجية وتحسين النوعية</a:t>
            </a:r>
            <a:r>
              <a:rPr lang="ar-SA" sz="2500" dirty="0" smtClean="0">
                <a:cs typeface="AL-Mohanad" pitchFamily="2" charset="-78"/>
              </a:rPr>
              <a:t>.</a:t>
            </a:r>
            <a:endParaRPr lang="ar-SA" sz="2500" dirty="0">
              <a:cs typeface="AL-Mohanad" pitchFamily="2" charset="-78"/>
            </a:endParaRPr>
          </a:p>
        </p:txBody>
      </p:sp>
    </p:spTree>
    <p:extLst>
      <p:ext uri="{BB962C8B-B14F-4D97-AF65-F5344CB8AC3E}">
        <p14:creationId xmlns:p14="http://schemas.microsoft.com/office/powerpoint/2010/main" val="8073237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56314" y="0"/>
            <a:ext cx="10515600" cy="5827594"/>
          </a:xfrm>
        </p:spPr>
        <p:txBody>
          <a:bodyPr>
            <a:noAutofit/>
          </a:bodyPr>
          <a:lstStyle/>
          <a:p>
            <a:pPr marL="457200" indent="-457200" algn="just">
              <a:buFont typeface="Wingdings" pitchFamily="2" charset="2"/>
              <a:buChar char="v"/>
              <a:defRPr/>
            </a:pPr>
            <a:r>
              <a:rPr lang="ar-SA" sz="2500" b="1" dirty="0">
                <a:cs typeface="AL-Mohanad" pitchFamily="2" charset="-78"/>
              </a:rPr>
              <a:t>القيم الحديثة في الادارة: </a:t>
            </a:r>
            <a:r>
              <a:rPr lang="ar-SA" sz="2500" dirty="0">
                <a:cs typeface="AL-Mohanad" pitchFamily="2" charset="-78"/>
              </a:rPr>
              <a:t>من اهم تلك القيم والمعايير </a:t>
            </a:r>
            <a:r>
              <a:rPr lang="ar-SA" sz="2500" b="1" dirty="0">
                <a:cs typeface="AL-Mohanad" pitchFamily="2" charset="-78"/>
              </a:rPr>
              <a:t>:</a:t>
            </a:r>
          </a:p>
          <a:p>
            <a:pPr marL="741363" indent="-457200" algn="just">
              <a:buFont typeface="Wingdings" pitchFamily="2" charset="2"/>
              <a:buChar char="ü"/>
              <a:defRPr/>
            </a:pPr>
            <a:r>
              <a:rPr lang="ar-SA" sz="2500" dirty="0">
                <a:cs typeface="AL-Mohanad" pitchFamily="2" charset="-78"/>
              </a:rPr>
              <a:t>ارضاء العميل اولا وثانيا وابدا.</a:t>
            </a:r>
          </a:p>
          <a:p>
            <a:pPr marL="741363" indent="-457200" algn="just">
              <a:buFont typeface="Wingdings" pitchFamily="2" charset="2"/>
              <a:buChar char="ü"/>
              <a:defRPr/>
            </a:pPr>
            <a:r>
              <a:rPr lang="ar-SA" sz="2500" dirty="0">
                <a:cs typeface="AL-Mohanad" pitchFamily="2" charset="-78"/>
              </a:rPr>
              <a:t>ضرورة بناء القدرة والميزة التنافسية</a:t>
            </a:r>
          </a:p>
          <a:p>
            <a:pPr marL="741363" indent="-457200" algn="just">
              <a:buFont typeface="Wingdings" pitchFamily="2" charset="2"/>
              <a:buChar char="ü"/>
              <a:defRPr/>
            </a:pPr>
            <a:r>
              <a:rPr lang="ar-SA" sz="2500" dirty="0">
                <a:cs typeface="AL-Mohanad" pitchFamily="2" charset="-78"/>
              </a:rPr>
              <a:t>الاهتمام بالجودة كما يدركها العميل.</a:t>
            </a:r>
          </a:p>
          <a:p>
            <a:pPr marL="741363" indent="-457200" algn="just">
              <a:buFont typeface="Wingdings" pitchFamily="2" charset="2"/>
              <a:buChar char="ü"/>
              <a:defRPr/>
            </a:pPr>
            <a:r>
              <a:rPr lang="ar-SA" sz="2500" dirty="0">
                <a:cs typeface="AL-Mohanad" pitchFamily="2" charset="-78"/>
              </a:rPr>
              <a:t>الانتاج في اقل وقت.</a:t>
            </a:r>
          </a:p>
          <a:p>
            <a:pPr marL="741363" indent="-457200" algn="just">
              <a:buFont typeface="Wingdings" pitchFamily="2" charset="2"/>
              <a:buChar char="ü"/>
              <a:defRPr/>
            </a:pPr>
            <a:r>
              <a:rPr lang="ar-SA" sz="2500" dirty="0">
                <a:cs typeface="AL-Mohanad" pitchFamily="2" charset="-78"/>
              </a:rPr>
              <a:t>التركيز على الانشطة الانتاجية المباشرة وترك الانشطة غير المباشرة للغير.</a:t>
            </a:r>
          </a:p>
          <a:p>
            <a:pPr marL="741363" indent="-457200" algn="just">
              <a:buFont typeface="Wingdings" pitchFamily="2" charset="2"/>
              <a:buChar char="ü"/>
              <a:defRPr/>
            </a:pPr>
            <a:r>
              <a:rPr lang="ar-SA" sz="2500" dirty="0">
                <a:cs typeface="AL-Mohanad" pitchFamily="2" charset="-78"/>
              </a:rPr>
              <a:t>الاهتمام بالبحوث والتغيير كأساس للتغيير.</a:t>
            </a:r>
          </a:p>
          <a:p>
            <a:pPr marL="741363" indent="-457200" algn="just">
              <a:buFont typeface="Wingdings" pitchFamily="2" charset="2"/>
              <a:buChar char="ü"/>
              <a:defRPr/>
            </a:pPr>
            <a:r>
              <a:rPr lang="ar-SA" sz="2500" dirty="0">
                <a:cs typeface="AL-Mohanad" pitchFamily="2" charset="-78"/>
              </a:rPr>
              <a:t>الاتجاه للمستقبل هو الهدف من لتغيير.</a:t>
            </a:r>
          </a:p>
          <a:p>
            <a:pPr marL="741363" indent="-457200" algn="just">
              <a:buFont typeface="Wingdings" pitchFamily="2" charset="2"/>
              <a:buChar char="ü"/>
              <a:defRPr/>
            </a:pPr>
            <a:r>
              <a:rPr lang="ar-SA" sz="2500" dirty="0">
                <a:cs typeface="AL-Mohanad" pitchFamily="2" charset="-78"/>
              </a:rPr>
              <a:t>تشجيع الابتكار والابداع </a:t>
            </a:r>
          </a:p>
          <a:p>
            <a:pPr marL="741363" indent="-457200" algn="just">
              <a:buFont typeface="Wingdings" pitchFamily="2" charset="2"/>
              <a:buChar char="ü"/>
              <a:defRPr/>
            </a:pPr>
            <a:r>
              <a:rPr lang="ar-SA" sz="2500" dirty="0">
                <a:cs typeface="AL-Mohanad" pitchFamily="2" charset="-78"/>
              </a:rPr>
              <a:t>استثمار نظم المعلومات والاتصال.</a:t>
            </a:r>
          </a:p>
          <a:p>
            <a:pPr marL="741363" indent="-457200" algn="just">
              <a:buFont typeface="Wingdings" pitchFamily="2" charset="2"/>
              <a:buChar char="ü"/>
              <a:defRPr/>
            </a:pPr>
            <a:r>
              <a:rPr lang="ar-SA" sz="2500" dirty="0">
                <a:cs typeface="AL-Mohanad" pitchFamily="2" charset="-78"/>
              </a:rPr>
              <a:t>الاهتمام بالطاقات البشرية</a:t>
            </a:r>
          </a:p>
          <a:p>
            <a:pPr marL="741363" indent="-457200" algn="just">
              <a:buFont typeface="Wingdings" pitchFamily="2" charset="2"/>
              <a:buChar char="ü"/>
              <a:defRPr/>
            </a:pPr>
            <a:r>
              <a:rPr lang="ar-SA" sz="2500" dirty="0">
                <a:cs typeface="AL-Mohanad" pitchFamily="2" charset="-78"/>
              </a:rPr>
              <a:t>الاهتمام بالقيادة التحويلية. </a:t>
            </a:r>
          </a:p>
          <a:p>
            <a:pPr marL="0" indent="0">
              <a:buNone/>
            </a:pPr>
            <a:endParaRPr lang="ar-SA" sz="2500" dirty="0">
              <a:cs typeface="AL-Mohanad" pitchFamily="2" charset="-78"/>
            </a:endParaRPr>
          </a:p>
        </p:txBody>
      </p:sp>
    </p:spTree>
    <p:extLst>
      <p:ext uri="{BB962C8B-B14F-4D97-AF65-F5344CB8AC3E}">
        <p14:creationId xmlns:p14="http://schemas.microsoft.com/office/powerpoint/2010/main" val="25153279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able"/>
          <p:cNvPicPr>
            <a:picLocks noChangeAspect="1"/>
          </p:cNvPicPr>
          <p:nvPr/>
        </p:nvPicPr>
        <p:blipFill>
          <a:blip r:embed="rId2"/>
          <a:stretch>
            <a:fillRect/>
          </a:stretch>
        </p:blipFill>
        <p:spPr>
          <a:xfrm>
            <a:off x="1610436" y="806298"/>
            <a:ext cx="9335069" cy="5381784"/>
          </a:xfrm>
          <a:prstGeom prst="rect">
            <a:avLst/>
          </a:prstGeom>
        </p:spPr>
      </p:pic>
    </p:spTree>
    <p:extLst>
      <p:ext uri="{BB962C8B-B14F-4D97-AF65-F5344CB8AC3E}">
        <p14:creationId xmlns:p14="http://schemas.microsoft.com/office/powerpoint/2010/main" val="29848636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2794000" y="647700"/>
          <a:ext cx="66040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49737770"/>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Droplet</Template>
  <TotalTime>5</TotalTime>
  <Words>416</Words>
  <Application>Microsoft Office PowerPoint</Application>
  <PresentationFormat>Widescreen</PresentationFormat>
  <Paragraphs>43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AL-Mohanad</vt:lpstr>
      <vt:lpstr>Arial</vt:lpstr>
      <vt:lpstr>Tw Cen MT</vt:lpstr>
      <vt:lpstr>Wingdings</vt:lpstr>
      <vt:lpstr>Droplet</vt:lpstr>
      <vt:lpstr>المحاضرة الخامسة القوى الدافعة للتغيير</vt:lpstr>
      <vt:lpstr>محاور المحاضرة</vt:lpstr>
      <vt:lpstr>اولا: القوى الداخلية </vt:lpstr>
      <vt:lpstr>PowerPoint Presentation</vt:lpstr>
      <vt:lpstr>ثانيا: قوى التغيير  الخارجية </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الخامسة القوى الدافعة للتغيير</dc:title>
  <dc:creator>sharshabeil _</dc:creator>
  <cp:lastModifiedBy>sharshabeil _</cp:lastModifiedBy>
  <cp:revision>3</cp:revision>
  <dcterms:created xsi:type="dcterms:W3CDTF">2015-02-21T08:23:17Z</dcterms:created>
  <dcterms:modified xsi:type="dcterms:W3CDTF">2015-02-21T08:37:53Z</dcterms:modified>
</cp:coreProperties>
</file>