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97C6-6E29-4AE4-B2AB-62EB06C734DC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C9E3-310D-445C-A4E9-F18641429D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23458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97C6-6E29-4AE4-B2AB-62EB06C734DC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C9E3-310D-445C-A4E9-F18641429D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6236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97C6-6E29-4AE4-B2AB-62EB06C734DC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C9E3-310D-445C-A4E9-F18641429D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10698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97C6-6E29-4AE4-B2AB-62EB06C734DC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C9E3-310D-445C-A4E9-F18641429D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84080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97C6-6E29-4AE4-B2AB-62EB06C734DC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C9E3-310D-445C-A4E9-F18641429D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70359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97C6-6E29-4AE4-B2AB-62EB06C734DC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C9E3-310D-445C-A4E9-F18641429D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21018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97C6-6E29-4AE4-B2AB-62EB06C734DC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C9E3-310D-445C-A4E9-F18641429D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77438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97C6-6E29-4AE4-B2AB-62EB06C734DC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C9E3-310D-445C-A4E9-F18641429D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19935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97C6-6E29-4AE4-B2AB-62EB06C734DC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C9E3-310D-445C-A4E9-F18641429D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83871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97C6-6E29-4AE4-B2AB-62EB06C734DC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C9E3-310D-445C-A4E9-F18641429D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48486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97C6-6E29-4AE4-B2AB-62EB06C734DC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C9E3-310D-445C-A4E9-F18641429D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64474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697C6-6E29-4AE4-B2AB-62EB06C734DC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BC9E3-310D-445C-A4E9-F18641429D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09694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وحدة التميز في التعليم والتعلم\البوابة\الاخبار\د منال 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0" y="0"/>
            <a:ext cx="9134580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0838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2015-04-02T02:55:09Z</dcterms:created>
  <dcterms:modified xsi:type="dcterms:W3CDTF">2015-04-02T02:55:18Z</dcterms:modified>
</cp:coreProperties>
</file>