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6673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937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512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843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4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47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165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118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500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137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9033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243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دعوة اليوم الوطني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755943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4</cp:revision>
  <dcterms:created xsi:type="dcterms:W3CDTF">2015-04-06T01:33:39Z</dcterms:created>
  <dcterms:modified xsi:type="dcterms:W3CDTF">2015-04-06T01:37:47Z</dcterms:modified>
</cp:coreProperties>
</file>