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8" d="100"/>
          <a:sy n="18" d="100"/>
        </p:scale>
        <p:origin x="-202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3306-E139-410B-A0F6-A0FD6341DE08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66817-C016-49AE-9270-74ABC518151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40381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3306-E139-410B-A0F6-A0FD6341DE08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66817-C016-49AE-9270-74ABC518151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34624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3306-E139-410B-A0F6-A0FD6341DE08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66817-C016-49AE-9270-74ABC518151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34269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3306-E139-410B-A0F6-A0FD6341DE08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66817-C016-49AE-9270-74ABC518151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88375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3306-E139-410B-A0F6-A0FD6341DE08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66817-C016-49AE-9270-74ABC518151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12522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3306-E139-410B-A0F6-A0FD6341DE08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66817-C016-49AE-9270-74ABC518151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9566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3306-E139-410B-A0F6-A0FD6341DE08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66817-C016-49AE-9270-74ABC518151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94366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3306-E139-410B-A0F6-A0FD6341DE08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66817-C016-49AE-9270-74ABC518151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30144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3306-E139-410B-A0F6-A0FD6341DE08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66817-C016-49AE-9270-74ABC518151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28371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3306-E139-410B-A0F6-A0FD6341DE08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66817-C016-49AE-9270-74ABC518151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9427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3306-E139-410B-A0F6-A0FD6341DE08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66817-C016-49AE-9270-74ABC518151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18000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83306-E139-410B-A0F6-A0FD6341DE08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66817-C016-49AE-9270-74ABC518151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02066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6" name="Picture 2" descr="C:\Users\7\Desktop\التحميل عاجلا\وحدة التعليم الاكتروني\بشأن أقامة دورة تدريبية بعنوان استخدام نظام إدارة التعليم الإلكتروني D2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100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08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2015-04-08T03:08:33Z</dcterms:created>
  <dcterms:modified xsi:type="dcterms:W3CDTF">2015-04-08T03:13:50Z</dcterms:modified>
</cp:coreProperties>
</file>