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 descr="C:\Users\7\Desktop\وكالة الدراسات\secure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6135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2015-04-30T04:07:26Z</dcterms:created>
  <dcterms:modified xsi:type="dcterms:W3CDTF">2015-04-30T04:07:49Z</dcterms:modified>
</cp:coreProperties>
</file>