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وحدة التميز في التعليم والتعلم\البوابة\الاخبار\دعوة د غادة منسي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86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Toshiba</dc:creator>
  <cp:lastModifiedBy>7</cp:lastModifiedBy>
  <cp:revision>5</cp:revision>
  <dcterms:created xsi:type="dcterms:W3CDTF">2015-04-01T15:24:11Z</dcterms:created>
  <dcterms:modified xsi:type="dcterms:W3CDTF">2015-04-02T02:58:06Z</dcterms:modified>
</cp:coreProperties>
</file>