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67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937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512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843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4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47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165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118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500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137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903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FB5D-B3B6-4439-B9D0-A3A32576952C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34980-B5C5-4C8E-B2FB-2C19FCC132F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243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دعوة معايير الجودة ‫‬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02582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2015-04-06T01:33:39Z</dcterms:created>
  <dcterms:modified xsi:type="dcterms:W3CDTF">2015-04-06T01:38:19Z</dcterms:modified>
</cp:coreProperties>
</file>