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4943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6499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247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3229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8773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3862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0405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0644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5926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780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4866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09C3-5026-4174-8F45-04EA280707F9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3E081-8102-4319-AFFB-1FA82A46B59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6576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2757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2015-04-11T12:28:40Z</dcterms:created>
  <dcterms:modified xsi:type="dcterms:W3CDTF">2015-04-11T12:29:03Z</dcterms:modified>
</cp:coreProperties>
</file>