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724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624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262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77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4420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9444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7865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612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18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001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4493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FF5C-9092-4244-B1DE-8FE9A121F600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0BFA2-E05F-491E-83C4-E7040750A5D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7695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5770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2015-04-11T12:25:01Z</dcterms:created>
  <dcterms:modified xsi:type="dcterms:W3CDTF">2015-04-11T12:26:21Z</dcterms:modified>
</cp:coreProperties>
</file>