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474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83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882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119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43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0275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174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68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030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72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026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381D8-B5E1-4D03-B2E0-E62FD7D63E6C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10610-2EF3-4910-8A06-CC9EC3C0D4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02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جديد البطاقات ماجدة وايمان\بطاقة العضو باللغة العربية والإ نجليزية\ايمان\شريحة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9525"/>
            <a:ext cx="900112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7297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2015-04-11T11:50:22Z</dcterms:created>
  <dcterms:modified xsi:type="dcterms:W3CDTF">2015-04-11T11:50:43Z</dcterms:modified>
</cp:coreProperties>
</file>