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815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4239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0165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1107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1243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2773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6424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9483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4476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6401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2630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4B874-F4BF-498D-A621-F20E9C693674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CAE3D-370E-4702-BB22-DB1C623472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9585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96358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2015-04-11T12:36:32Z</dcterms:created>
  <dcterms:modified xsi:type="dcterms:W3CDTF">2015-04-11T12:36:49Z</dcterms:modified>
</cp:coreProperties>
</file>