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45936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29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901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06903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4075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9771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4187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9956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6635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724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051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0D694-0700-4A8B-B210-4407B37811B2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42FFC-FE7F-40B5-AC02-92283F7B5848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6014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د محمد الشريف\ملف البطاقات العلمية رجال\اسماء الاعضاء جديد3\شريحة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2358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2015-04-11T12:39:30Z</dcterms:created>
  <dcterms:modified xsi:type="dcterms:W3CDTF">2015-04-11T12:39:49Z</dcterms:modified>
</cp:coreProperties>
</file>