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8BF0-189A-404F-9B6D-FBAB6F29CCC1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77DB-2A69-411B-B78F-D61D301D4C1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03601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8BF0-189A-404F-9B6D-FBAB6F29CCC1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77DB-2A69-411B-B78F-D61D301D4C1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0386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8BF0-189A-404F-9B6D-FBAB6F29CCC1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77DB-2A69-411B-B78F-D61D301D4C1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90215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8BF0-189A-404F-9B6D-FBAB6F29CCC1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77DB-2A69-411B-B78F-D61D301D4C1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05442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8BF0-189A-404F-9B6D-FBAB6F29CCC1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77DB-2A69-411B-B78F-D61D301D4C1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5925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8BF0-189A-404F-9B6D-FBAB6F29CCC1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77DB-2A69-411B-B78F-D61D301D4C1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07978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8BF0-189A-404F-9B6D-FBAB6F29CCC1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77DB-2A69-411B-B78F-D61D301D4C1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1287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8BF0-189A-404F-9B6D-FBAB6F29CCC1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77DB-2A69-411B-B78F-D61D301D4C1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7138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8BF0-189A-404F-9B6D-FBAB6F29CCC1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77DB-2A69-411B-B78F-D61D301D4C1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7720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8BF0-189A-404F-9B6D-FBAB6F29CCC1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77DB-2A69-411B-B78F-D61D301D4C1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0396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8BF0-189A-404F-9B6D-FBAB6F29CCC1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77DB-2A69-411B-B78F-D61D301D4C1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77476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78BF0-189A-404F-9B6D-FBAB6F29CCC1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F77DB-2A69-411B-B78F-D61D301D4C11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90411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د محمد الشريف\ملف البطاقات العلمية رجال\اسماء الاعضاء جديد3\شريحة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951999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2015-04-11T12:18:38Z</dcterms:created>
  <dcterms:modified xsi:type="dcterms:W3CDTF">2015-04-11T12:19:43Z</dcterms:modified>
</cp:coreProperties>
</file>