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0360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38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021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0544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92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797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287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13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720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396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7747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8BF0-189A-404F-9B6D-FBAB6F29CCC1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77DB-2A69-411B-B78F-D61D301D4C1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041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5199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2015-04-11T12:18:38Z</dcterms:created>
  <dcterms:modified xsi:type="dcterms:W3CDTF">2015-04-11T12:19:43Z</dcterms:modified>
</cp:coreProperties>
</file>