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3414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1938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173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9502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2104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8991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462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3627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51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5532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025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EB057-8E1C-4D53-9AF4-554E341A1A5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DC6C6-26CA-41FA-B236-28494861A25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7636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79541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2015-04-11T12:38:10Z</dcterms:created>
  <dcterms:modified xsi:type="dcterms:W3CDTF">2015-04-11T12:38:31Z</dcterms:modified>
</cp:coreProperties>
</file>