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E5650A5A-EE78-4958-BC2C-ED234EA1C467}"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E5650A5A-EE78-4958-BC2C-ED234EA1C467}"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E5650A5A-EE78-4958-BC2C-ED234EA1C467}"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E5650A5A-EE78-4958-BC2C-ED234EA1C467}"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E5650A5A-EE78-4958-BC2C-ED234EA1C467}"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E5650A5A-EE78-4958-BC2C-ED234EA1C467}"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E5650A5A-EE78-4958-BC2C-ED234EA1C467}"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E5650A5A-EE78-4958-BC2C-ED234EA1C467}"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E5650A5A-EE78-4958-BC2C-ED234EA1C467}"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E5650A5A-EE78-4958-BC2C-ED234EA1C467}"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C5F4AA2-2644-425A-B26F-5D549B88EC6E}" type="datetimeFigureOut">
              <a:rPr lang="ar-SA" smtClean="0"/>
              <a:t>16/06/36</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E5650A5A-EE78-4958-BC2C-ED234EA1C467}"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C5F4AA2-2644-425A-B26F-5D549B88EC6E}" type="datetimeFigureOut">
              <a:rPr lang="ar-SA" smtClean="0"/>
              <a:t>16/06/36</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5650A5A-EE78-4958-BC2C-ED234EA1C467}"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043608" y="188640"/>
            <a:ext cx="8100392" cy="6552728"/>
          </a:xfrm>
        </p:spPr>
        <p:txBody>
          <a:bodyPr>
            <a:normAutofit fontScale="85000" lnSpcReduction="10000"/>
          </a:bodyPr>
          <a:lstStyle/>
          <a:p>
            <a:pPr algn="just" rtl="0"/>
            <a:r>
              <a:rPr lang="en-US" dirty="0">
                <a:latin typeface="Arial"/>
                <a:ea typeface="Times New Roman"/>
              </a:rPr>
              <a:t>The student female section at the Faculty of Education in </a:t>
            </a:r>
            <a:r>
              <a:rPr lang="en-US" dirty="0" err="1">
                <a:latin typeface="Arial"/>
                <a:ea typeface="Times New Roman"/>
              </a:rPr>
              <a:t>eZZulfi</a:t>
            </a:r>
            <a:r>
              <a:rPr lang="en-US" dirty="0">
                <a:latin typeface="Arial"/>
                <a:ea typeface="Times New Roman"/>
              </a:rPr>
              <a:t> organized an Awareness Fair on Sunday 11/01/1434 </a:t>
            </a:r>
            <a:r>
              <a:rPr lang="en-US" dirty="0" err="1">
                <a:latin typeface="Arial"/>
                <a:ea typeface="Times New Roman"/>
              </a:rPr>
              <a:t>Hijri</a:t>
            </a:r>
            <a:r>
              <a:rPr lang="en-US" dirty="0">
                <a:latin typeface="Arial"/>
                <a:ea typeface="Times New Roman"/>
              </a:rPr>
              <a:t> in the college lobby about the scourging consequences of smoking and using drugs under the title "smart messages to protected minds". </a:t>
            </a:r>
            <a:endParaRPr lang="en-US" sz="2800" dirty="0">
              <a:latin typeface="Times New Roman"/>
              <a:ea typeface="Times New Roman"/>
            </a:endParaRPr>
          </a:p>
          <a:p>
            <a:pPr algn="just" rtl="0"/>
            <a:r>
              <a:rPr lang="en-US" dirty="0">
                <a:latin typeface="Arial"/>
                <a:ea typeface="Times New Roman"/>
              </a:rPr>
              <a:t>During  the exhibition leaflets and pamphlets were distributed and   lectures to raise awareness were held to explain  this deadly disease, as it is spreading everywhere and among all social strata, especially among the nation’s backbone and its hope- the youth. Every day we hear a sad story or see a painful picture wherein the hero is a drug dealer and the victim is somebody exploited in a moment of religious, social or economic weakness by misdemeanors and villains.</a:t>
            </a:r>
            <a:endParaRPr lang="en-US" sz="2800" dirty="0">
              <a:latin typeface="Times New Roman"/>
              <a:ea typeface="Times New Roman"/>
            </a:endParaRPr>
          </a:p>
          <a:p>
            <a:pPr algn="just" rtl="0"/>
            <a:endParaRPr lang="ar-SA" dirty="0"/>
          </a:p>
        </p:txBody>
      </p:sp>
    </p:spTree>
    <p:extLst>
      <p:ext uri="{BB962C8B-B14F-4D97-AF65-F5344CB8AC3E}">
        <p14:creationId xmlns:p14="http://schemas.microsoft.com/office/powerpoint/2010/main" val="55427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43608" y="116632"/>
            <a:ext cx="8100392" cy="6741368"/>
          </a:xfrm>
        </p:spPr>
        <p:txBody>
          <a:bodyPr>
            <a:normAutofit fontScale="85000" lnSpcReduction="20000"/>
          </a:bodyPr>
          <a:lstStyle/>
          <a:p>
            <a:pPr algn="just" rtl="0"/>
            <a:r>
              <a:rPr lang="en-US" dirty="0">
                <a:latin typeface="Arial"/>
                <a:ea typeface="Times New Roman"/>
              </a:rPr>
              <a:t>The exhibition was opened by the Dean of the Faculty of Education Dr. Abdullah </a:t>
            </a:r>
            <a:r>
              <a:rPr lang="en-US" dirty="0" err="1">
                <a:latin typeface="Arial"/>
                <a:ea typeface="Times New Roman"/>
              </a:rPr>
              <a:t>Suwaiket</a:t>
            </a:r>
            <a:r>
              <a:rPr lang="en-US" dirty="0">
                <a:latin typeface="Arial"/>
                <a:ea typeface="Times New Roman"/>
              </a:rPr>
              <a:t>  in the presence of Vice Dean of Studies and Innovation </a:t>
            </a:r>
            <a:r>
              <a:rPr lang="en-US" dirty="0" err="1">
                <a:latin typeface="Arial"/>
                <a:ea typeface="Times New Roman"/>
              </a:rPr>
              <a:t>Dr.Rashid</a:t>
            </a:r>
            <a:r>
              <a:rPr lang="en-US" dirty="0">
                <a:latin typeface="Arial"/>
                <a:ea typeface="Times New Roman"/>
              </a:rPr>
              <a:t> bin </a:t>
            </a:r>
            <a:r>
              <a:rPr lang="en-US" dirty="0" err="1">
                <a:latin typeface="Arial"/>
                <a:ea typeface="Times New Roman"/>
              </a:rPr>
              <a:t>Hamoud</a:t>
            </a:r>
            <a:r>
              <a:rPr lang="en-US" dirty="0">
                <a:latin typeface="Arial"/>
                <a:ea typeface="Times New Roman"/>
              </a:rPr>
              <a:t> </a:t>
            </a:r>
            <a:r>
              <a:rPr lang="en-US" dirty="0" err="1">
                <a:latin typeface="Arial"/>
                <a:ea typeface="Times New Roman"/>
              </a:rPr>
              <a:t>Thunayan</a:t>
            </a:r>
            <a:r>
              <a:rPr lang="en-US" dirty="0">
                <a:latin typeface="Arial"/>
                <a:ea typeface="Times New Roman"/>
              </a:rPr>
              <a:t>, the Vice Dean for Academic Affairs Prof. </a:t>
            </a:r>
            <a:r>
              <a:rPr lang="en-US" dirty="0" err="1">
                <a:latin typeface="Arial"/>
                <a:ea typeface="Times New Roman"/>
              </a:rPr>
              <a:t>Jabor</a:t>
            </a:r>
            <a:r>
              <a:rPr lang="en-US" dirty="0">
                <a:latin typeface="Arial"/>
                <a:ea typeface="Times New Roman"/>
              </a:rPr>
              <a:t> bin </a:t>
            </a:r>
            <a:r>
              <a:rPr lang="en-US" dirty="0" err="1">
                <a:latin typeface="Arial"/>
                <a:ea typeface="Times New Roman"/>
              </a:rPr>
              <a:t>Azaviha</a:t>
            </a:r>
            <a:r>
              <a:rPr lang="en-US" dirty="0">
                <a:latin typeface="Arial"/>
                <a:ea typeface="Times New Roman"/>
              </a:rPr>
              <a:t> </a:t>
            </a:r>
            <a:r>
              <a:rPr lang="en-US" dirty="0" err="1">
                <a:latin typeface="Arial"/>
                <a:ea typeface="Times New Roman"/>
              </a:rPr>
              <a:t>elfahem</a:t>
            </a:r>
            <a:r>
              <a:rPr lang="en-US" dirty="0">
                <a:latin typeface="Arial"/>
                <a:ea typeface="Times New Roman"/>
              </a:rPr>
              <a:t> , the Vice Dean for Administrative Affairs Prof. Nasser bin Othman Al-Othman,  the Head of </a:t>
            </a:r>
            <a:r>
              <a:rPr lang="en-US" dirty="0" smtClean="0">
                <a:latin typeface="Arial"/>
                <a:ea typeface="Times New Roman"/>
              </a:rPr>
              <a:t>Islamic </a:t>
            </a:r>
            <a:r>
              <a:rPr lang="en-US" dirty="0">
                <a:latin typeface="Arial"/>
                <a:ea typeface="Times New Roman"/>
              </a:rPr>
              <a:t>Studies Department Dr. </a:t>
            </a:r>
            <a:r>
              <a:rPr lang="en-US" dirty="0" err="1">
                <a:latin typeface="Arial"/>
                <a:ea typeface="Times New Roman"/>
              </a:rPr>
              <a:t>Abdulaziz</a:t>
            </a:r>
            <a:r>
              <a:rPr lang="en-US" dirty="0">
                <a:latin typeface="Arial"/>
                <a:ea typeface="Times New Roman"/>
              </a:rPr>
              <a:t> </a:t>
            </a:r>
            <a:r>
              <a:rPr lang="en-US" dirty="0" smtClean="0">
                <a:latin typeface="Arial"/>
                <a:ea typeface="Times New Roman"/>
              </a:rPr>
              <a:t>bin </a:t>
            </a:r>
            <a:r>
              <a:rPr lang="en-US" dirty="0">
                <a:latin typeface="Arial"/>
                <a:ea typeface="Times New Roman"/>
              </a:rPr>
              <a:t>Ahmed </a:t>
            </a:r>
            <a:r>
              <a:rPr lang="en-US" dirty="0" err="1">
                <a:latin typeface="Arial"/>
                <a:ea typeface="Times New Roman"/>
              </a:rPr>
              <a:t>Aliwi</a:t>
            </a:r>
            <a:r>
              <a:rPr lang="en-US" dirty="0">
                <a:latin typeface="Arial"/>
                <a:ea typeface="Times New Roman"/>
              </a:rPr>
              <a:t>,  the College Administration Director Prof. Khalid bin </a:t>
            </a:r>
            <a:r>
              <a:rPr lang="en-US" dirty="0" err="1">
                <a:latin typeface="Arial"/>
                <a:ea typeface="Times New Roman"/>
              </a:rPr>
              <a:t>Abdulaziz</a:t>
            </a:r>
            <a:r>
              <a:rPr lang="en-US" dirty="0">
                <a:latin typeface="Arial"/>
                <a:ea typeface="Times New Roman"/>
              </a:rPr>
              <a:t> </a:t>
            </a:r>
            <a:r>
              <a:rPr lang="en-US" dirty="0" err="1">
                <a:latin typeface="Arial"/>
                <a:ea typeface="Times New Roman"/>
              </a:rPr>
              <a:t>Munaifi</a:t>
            </a:r>
            <a:r>
              <a:rPr lang="en-US" dirty="0">
                <a:latin typeface="Arial"/>
                <a:ea typeface="Times New Roman"/>
              </a:rPr>
              <a:t>, and a number of faculty and staff</a:t>
            </a:r>
            <a:r>
              <a:rPr lang="en-US" dirty="0" smtClean="0">
                <a:latin typeface="Arial"/>
                <a:ea typeface="Times New Roman"/>
              </a:rPr>
              <a:t>.</a:t>
            </a:r>
            <a:endParaRPr lang="en-US" sz="2800" dirty="0">
              <a:latin typeface="Times New Roman"/>
              <a:ea typeface="Times New Roman"/>
            </a:endParaRPr>
          </a:p>
          <a:p>
            <a:pPr algn="just" rtl="0"/>
            <a:r>
              <a:rPr lang="en-US" dirty="0">
                <a:latin typeface="Arial"/>
                <a:ea typeface="Times New Roman"/>
              </a:rPr>
              <a:t>It is worth mentioning here that all the attendees praised the female students work from all departments, most of which was expressive and distinctive. The exhibition lasted three days during which there was an overwhelming response from college students and employees </a:t>
            </a:r>
            <a:endParaRPr lang="en-US" sz="2800" dirty="0">
              <a:latin typeface="Times New Roman"/>
              <a:ea typeface="Times New Roman"/>
            </a:endParaRPr>
          </a:p>
          <a:p>
            <a:pPr algn="just" rtl="0"/>
            <a:endParaRPr lang="ar-SA" dirty="0"/>
          </a:p>
        </p:txBody>
      </p:sp>
    </p:spTree>
    <p:extLst>
      <p:ext uri="{BB962C8B-B14F-4D97-AF65-F5344CB8AC3E}">
        <p14:creationId xmlns:p14="http://schemas.microsoft.com/office/powerpoint/2010/main" val="3752188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www.mu.edu.sa/sites/default/files/wer3333_0.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245424"/>
          </a:xfrm>
          <a:prstGeom prst="rect">
            <a:avLst/>
          </a:prstGeom>
          <a:noFill/>
          <a:ln>
            <a:noFill/>
          </a:ln>
        </p:spPr>
      </p:pic>
    </p:spTree>
    <p:extLst>
      <p:ext uri="{BB962C8B-B14F-4D97-AF65-F5344CB8AC3E}">
        <p14:creationId xmlns:p14="http://schemas.microsoft.com/office/powerpoint/2010/main" val="198344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TotalTime>
  <Words>59</Words>
  <Application>Microsoft Office PowerPoint</Application>
  <PresentationFormat>عرض على الشاشة (3:4)‏</PresentationFormat>
  <Paragraphs>4</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انقلاب</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Mu</dc:creator>
  <cp:lastModifiedBy>Mu</cp:lastModifiedBy>
  <cp:revision>2</cp:revision>
  <dcterms:created xsi:type="dcterms:W3CDTF">2015-04-05T07:39:52Z</dcterms:created>
  <dcterms:modified xsi:type="dcterms:W3CDTF">2015-04-05T07:43:18Z</dcterms:modified>
</cp:coreProperties>
</file>