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835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587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194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744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335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511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865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87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13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70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26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EA16-5D4C-49F5-834F-65CC40BD5531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CCB2-7426-497E-AD71-9B2A11AA0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178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وحدة التميز في التعليم والتعلم\البوابة\الاخبار\دعوة د رش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44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2015-04-02T02:57:34Z</dcterms:created>
  <dcterms:modified xsi:type="dcterms:W3CDTF">2015-04-02T02:57:49Z</dcterms:modified>
</cp:coreProperties>
</file>