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EA16-5D4C-49F5-834F-65CC40BD5531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CCB2-7426-497E-AD71-9B2A11AA0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835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EA16-5D4C-49F5-834F-65CC40BD5531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CCB2-7426-497E-AD71-9B2A11AA0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1587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EA16-5D4C-49F5-834F-65CC40BD5531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CCB2-7426-497E-AD71-9B2A11AA0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1946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EA16-5D4C-49F5-834F-65CC40BD5531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CCB2-7426-497E-AD71-9B2A11AA0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744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EA16-5D4C-49F5-834F-65CC40BD5531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CCB2-7426-497E-AD71-9B2A11AA0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335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EA16-5D4C-49F5-834F-65CC40BD5531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CCB2-7426-497E-AD71-9B2A11AA0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5110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EA16-5D4C-49F5-834F-65CC40BD5531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CCB2-7426-497E-AD71-9B2A11AA0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8657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EA16-5D4C-49F5-834F-65CC40BD5531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CCB2-7426-497E-AD71-9B2A11AA0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872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EA16-5D4C-49F5-834F-65CC40BD5531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CCB2-7426-497E-AD71-9B2A11AA0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8131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EA16-5D4C-49F5-834F-65CC40BD5531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CCB2-7426-497E-AD71-9B2A11AA0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70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FEA16-5D4C-49F5-834F-65CC40BD5531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6CCB2-7426-497E-AD71-9B2A11AA0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126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FEA16-5D4C-49F5-834F-65CC40BD5531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6CCB2-7426-497E-AD71-9B2A11AA0E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1786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وحدة التميز في التعليم والتعلم\البوابة\الاخبار\دعوة د رشا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440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2015-04-02T02:57:34Z</dcterms:created>
  <dcterms:modified xsi:type="dcterms:W3CDTF">2015-04-02T02:57:49Z</dcterms:modified>
</cp:coreProperties>
</file>