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50003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3902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6286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2594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854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505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210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5152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9895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649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7013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F7CEA-E819-4B1C-A7A2-2EDCFA78BEA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44BFB-5CB4-4A71-A885-B3ED8399B73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323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9239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2015-04-11T12:20:46Z</dcterms:created>
  <dcterms:modified xsi:type="dcterms:W3CDTF">2015-04-11T12:21:13Z</dcterms:modified>
</cp:coreProperties>
</file>