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1136-EBDF-48D8-A679-E3DBC21F2B3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D06F-31DA-41F2-ACE7-9F876B03D3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805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1136-EBDF-48D8-A679-E3DBC21F2B3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D06F-31DA-41F2-ACE7-9F876B03D3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4155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1136-EBDF-48D8-A679-E3DBC21F2B3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D06F-31DA-41F2-ACE7-9F876B03D3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00442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1136-EBDF-48D8-A679-E3DBC21F2B3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D06F-31DA-41F2-ACE7-9F876B03D3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0219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1136-EBDF-48D8-A679-E3DBC21F2B3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D06F-31DA-41F2-ACE7-9F876B03D3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0140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1136-EBDF-48D8-A679-E3DBC21F2B3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D06F-31DA-41F2-ACE7-9F876B03D3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2193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1136-EBDF-48D8-A679-E3DBC21F2B3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D06F-31DA-41F2-ACE7-9F876B03D3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1023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1136-EBDF-48D8-A679-E3DBC21F2B3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D06F-31DA-41F2-ACE7-9F876B03D3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7479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1136-EBDF-48D8-A679-E3DBC21F2B3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D06F-31DA-41F2-ACE7-9F876B03D3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0113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1136-EBDF-48D8-A679-E3DBC21F2B3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D06F-31DA-41F2-ACE7-9F876B03D3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3380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71136-EBDF-48D8-A679-E3DBC21F2B3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9D06F-31DA-41F2-ACE7-9F876B03D3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4006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71136-EBDF-48D8-A679-E3DBC21F2B33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9D06F-31DA-41F2-ACE7-9F876B03D3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81613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د محمد الشريف\ملف البطاقات العلمية رجال\اسماء الاعضاء جديد3\شريحة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4766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2015-04-11T12:33:39Z</dcterms:created>
  <dcterms:modified xsi:type="dcterms:W3CDTF">2015-04-11T12:35:32Z</dcterms:modified>
</cp:coreProperties>
</file>