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310C-6ECB-4676-B928-8E6C3ACFE8EF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F3FB1-DD2F-4772-AAA4-D24C94816D4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27613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310C-6ECB-4676-B928-8E6C3ACFE8EF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F3FB1-DD2F-4772-AAA4-D24C94816D4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892050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310C-6ECB-4676-B928-8E6C3ACFE8EF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F3FB1-DD2F-4772-AAA4-D24C94816D4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00421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310C-6ECB-4676-B928-8E6C3ACFE8EF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F3FB1-DD2F-4772-AAA4-D24C94816D4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333339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310C-6ECB-4676-B928-8E6C3ACFE8EF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F3FB1-DD2F-4772-AAA4-D24C94816D4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7024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310C-6ECB-4676-B928-8E6C3ACFE8EF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F3FB1-DD2F-4772-AAA4-D24C94816D4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632552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310C-6ECB-4676-B928-8E6C3ACFE8EF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F3FB1-DD2F-4772-AAA4-D24C94816D4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34979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310C-6ECB-4676-B928-8E6C3ACFE8EF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F3FB1-DD2F-4772-AAA4-D24C94816D4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28530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310C-6ECB-4676-B928-8E6C3ACFE8EF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F3FB1-DD2F-4772-AAA4-D24C94816D4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800798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310C-6ECB-4676-B928-8E6C3ACFE8EF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F3FB1-DD2F-4772-AAA4-D24C94816D4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28528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310C-6ECB-4676-B928-8E6C3ACFE8EF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F3FB1-DD2F-4772-AAA4-D24C94816D4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742587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C310C-6ECB-4676-B928-8E6C3ACFE8EF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F3FB1-DD2F-4772-AAA4-D24C94816D4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43961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/>
          </a:p>
        </p:txBody>
      </p:sp>
      <p:pic>
        <p:nvPicPr>
          <p:cNvPr id="1026" name="Picture 2" descr="H:\د محمد الشريف\ملف البطاقات العلمية رجال\اسماء الاعضاء جديد3\شريحة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706914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hp</dc:creator>
  <cp:lastModifiedBy>hp</cp:lastModifiedBy>
  <cp:revision>1</cp:revision>
  <dcterms:created xsi:type="dcterms:W3CDTF">2015-04-11T12:27:23Z</dcterms:created>
  <dcterms:modified xsi:type="dcterms:W3CDTF">2015-04-11T12:27:46Z</dcterms:modified>
</cp:coreProperties>
</file>