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761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205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042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333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02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255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497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53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079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852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258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310C-6ECB-4676-B928-8E6C3ACFE8E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3FB1-DD2F-4772-AAA4-D24C94816D4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396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0691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2015-04-11T12:27:23Z</dcterms:created>
  <dcterms:modified xsi:type="dcterms:W3CDTF">2015-04-11T12:27:46Z</dcterms:modified>
</cp:coreProperties>
</file>