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02/05/36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187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02/05/36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634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02/05/36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02/05/36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949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02/05/36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986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02/05/36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666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02/05/36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099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02/05/36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556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02/05/36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280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02/05/36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32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02/05/36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379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F40D-BED9-4990-A69A-A34FEFEA2B45}" type="datetimeFigureOut">
              <a:rPr lang="ar-SA" smtClean="0"/>
              <a:t>02/05/36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3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14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383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008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629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155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0"/>
            <a:ext cx="90297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0151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50892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0</Words>
  <Application>Microsoft Office PowerPoint</Application>
  <PresentationFormat>عرض على الشاشة (3:4)‏</PresentationFormat>
  <Paragraphs>0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2015-02-19T21:43:23Z</dcterms:created>
  <dcterms:modified xsi:type="dcterms:W3CDTF">2015-02-20T02:10:47Z</dcterms:modified>
</cp:coreProperties>
</file>