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0" y="2060848"/>
            <a:ext cx="9144000" cy="3600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Module Description: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course aims to define the concept of basics of cost accounting and objectives of cost Accounting, with the objective provide the student with a broad knowledge about the cost accounting practices. and  decision making related to the cost information, cost behavior, cost-volume-profit analysis , cost statements and overhead cost allocations, To develop the student’s skills and ability to  recognize the managerial decision making process and to know That there are different costs to serve different purposes based on the cost information's.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Module Aims:</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Identify the concept and basics cost accounting and objectives of cost Accounting, the Cost accounting principles and assumptions.</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Identify the of cost accounting practices. And decision-making related the Cost Accounting information, cost behavior, cost-volume-profit analysis, cost statements and overhead cost allocations.</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Learning Outcomes: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Knowledge of the concept of basics cost accounting and objectives of cost Accounting</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Knowledge of the cost accounting practices. And decision-making related to the cost Accounting information, cost behavior, cost-volume-profit analysis, cost statements and overhead cost allocations</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Develop the student’s skills and ability to recognize the managerial decision making process and to know That there are different costs to serve different purposes based on cost accounting information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Textbook</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R.H. Garrison, A. Noreen," Managerial Accounting" 13th Edition Author(s), Brewer Publisher : McGraw-Hill , 2010</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Charles T. </a:t>
            </a:r>
            <a:r>
              <a:rPr kumimoji="0" lang="en-US"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Horngren</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George Foster &amp; </a:t>
            </a:r>
            <a:r>
              <a:rPr kumimoji="0" lang="en-US"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Srikant</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 </a:t>
            </a:r>
            <a:r>
              <a:rPr kumimoji="0" lang="en-US" sz="12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Datar</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"Cost Accounting: A Managerial Emphasis", Prentice Hall C. 13th edition Author(s), New Jersey, 2009.</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TotalTime>
  <Words>145</Words>
  <Application>Microsoft Office PowerPoint</Application>
  <PresentationFormat>Affichage à l'écran (4:3)</PresentationFormat>
  <Paragraphs>12</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5</cp:revision>
  <dcterms:created xsi:type="dcterms:W3CDTF">2015-04-10T09:16:03Z</dcterms:created>
  <dcterms:modified xsi:type="dcterms:W3CDTF">2015-04-10T16:04:29Z</dcterms:modified>
</cp:coreProperties>
</file>