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259632" y="1661991"/>
            <a:ext cx="7381328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 fontAlgn="base"/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ar-SA" sz="1200" dirty="0" smtClean="0"/>
              <a:t>أهداف المقرر</a:t>
            </a:r>
            <a:r>
              <a:rPr lang="fr-FR" sz="1200" dirty="0" smtClean="0"/>
              <a:t>:</a:t>
            </a:r>
            <a:br>
              <a:rPr lang="fr-FR" sz="1200" dirty="0" smtClean="0"/>
            </a:br>
            <a:r>
              <a:rPr lang="ar-SA" sz="1200" dirty="0" smtClean="0"/>
              <a:t>يهدف المقرر إلى تنمية مهارات الاتصال لدى الطالبات، وتطبيق تلك المهارات في حياتهم الجامعية والعملية</a:t>
            </a:r>
            <a:r>
              <a:rPr lang="fr-FR" sz="1200" dirty="0" smtClean="0"/>
              <a:t>.</a:t>
            </a:r>
          </a:p>
          <a:p>
            <a:pPr algn="r" rtl="1" fontAlgn="base"/>
            <a:r>
              <a:rPr lang="fr-FR" sz="1200" dirty="0" smtClean="0"/>
              <a:t/>
            </a:r>
            <a:br>
              <a:rPr lang="fr-FR" sz="1200" dirty="0" smtClean="0"/>
            </a:br>
            <a:r>
              <a:rPr lang="ar-SA" sz="1200" dirty="0" smtClean="0"/>
              <a:t>مخرجات التعليم</a:t>
            </a:r>
            <a:r>
              <a:rPr lang="fr-FR" sz="1200" dirty="0" smtClean="0"/>
              <a:t>:</a:t>
            </a:r>
            <a:br>
              <a:rPr lang="fr-FR" sz="1200" dirty="0" smtClean="0"/>
            </a:br>
            <a:r>
              <a:rPr lang="ar-SA" sz="1200" dirty="0" smtClean="0"/>
              <a:t>يفترض بالطالب بعد دراسته لهذه المقرر أن يكون قاد ً </a:t>
            </a:r>
            <a:r>
              <a:rPr lang="ar-SA" sz="1200" dirty="0" err="1" smtClean="0"/>
              <a:t>را</a:t>
            </a:r>
            <a:r>
              <a:rPr lang="ar-SA" sz="1200" dirty="0" smtClean="0"/>
              <a:t> على</a:t>
            </a:r>
            <a:r>
              <a:rPr lang="fr-FR" sz="1200" dirty="0" smtClean="0"/>
              <a:t>: </a:t>
            </a:r>
          </a:p>
          <a:p>
            <a:pPr lvl="0" algn="r" rtl="1" fontAlgn="base"/>
            <a:r>
              <a:rPr lang="ar-SA" sz="1200" dirty="0" smtClean="0"/>
              <a:t>التعرف على أهمية الاتصال للطالب الجامعي</a:t>
            </a:r>
            <a:r>
              <a:rPr lang="fr-FR" sz="1200" dirty="0" smtClean="0"/>
              <a:t>. </a:t>
            </a:r>
          </a:p>
          <a:p>
            <a:pPr lvl="0" algn="r" rtl="1" fontAlgn="base"/>
            <a:r>
              <a:rPr lang="ar-SA" sz="1200" dirty="0" smtClean="0"/>
              <a:t>التمييز بين أشكال الاتصال( اللفظي، وغير اللفظي</a:t>
            </a:r>
            <a:endParaRPr lang="fr-FR" sz="1200" dirty="0" smtClean="0"/>
          </a:p>
          <a:p>
            <a:pPr lvl="0" algn="r" rtl="1" fontAlgn="base"/>
            <a:r>
              <a:rPr lang="ar-SA" sz="1200" dirty="0" smtClean="0"/>
              <a:t>توظيف عناصر قوة الرسالة في التواصل مع الآخرين</a:t>
            </a:r>
            <a:r>
              <a:rPr lang="fr-FR" sz="1200" dirty="0" smtClean="0"/>
              <a:t>. </a:t>
            </a:r>
          </a:p>
          <a:p>
            <a:pPr lvl="0" algn="r" rtl="1" fontAlgn="base"/>
            <a:r>
              <a:rPr lang="ar-SA" sz="1200" dirty="0" smtClean="0"/>
              <a:t>التوظيف الإيجابي لوسائط الاتصال</a:t>
            </a:r>
            <a:r>
              <a:rPr lang="fr-FR" sz="1200" dirty="0" smtClean="0"/>
              <a:t> . </a:t>
            </a:r>
          </a:p>
          <a:p>
            <a:pPr lvl="0" algn="r" rtl="1" fontAlgn="base"/>
            <a:r>
              <a:rPr lang="ar-SA" sz="1200" dirty="0" smtClean="0"/>
              <a:t>تطبيق مهارات الإرسال النفسية والجسدية في التعامل مع الآخرين</a:t>
            </a:r>
            <a:r>
              <a:rPr lang="fr-FR" sz="1200" dirty="0" smtClean="0"/>
              <a:t>. </a:t>
            </a:r>
          </a:p>
          <a:p>
            <a:pPr lvl="0" algn="r" rtl="1" fontAlgn="base"/>
            <a:r>
              <a:rPr lang="ar-SA" sz="1200" dirty="0" smtClean="0"/>
              <a:t>التمييز بين الاتصال ومهارات الإرسال والاستقبال</a:t>
            </a:r>
            <a:r>
              <a:rPr lang="fr-FR" sz="1200" dirty="0" smtClean="0"/>
              <a:t>. </a:t>
            </a:r>
          </a:p>
          <a:p>
            <a:pPr lvl="0" algn="r" rtl="1" fontAlgn="base"/>
            <a:r>
              <a:rPr lang="ar-SA" sz="1200" dirty="0" smtClean="0"/>
              <a:t>تحسين مهارات الاتصال مع الذات</a:t>
            </a:r>
            <a:r>
              <a:rPr lang="fr-FR" sz="1200" dirty="0" smtClean="0"/>
              <a:t>.</a:t>
            </a:r>
          </a:p>
          <a:p>
            <a:pPr lvl="0" algn="r" rtl="1" fontAlgn="base"/>
            <a:r>
              <a:rPr lang="ar-SA" sz="1200" dirty="0" err="1" smtClean="0"/>
              <a:t>تفعيل</a:t>
            </a:r>
            <a:r>
              <a:rPr lang="ar-SA" sz="1200" dirty="0" smtClean="0"/>
              <a:t> مهارات استيعاب الاختلافات الثقافية- المجتمع الداخلي والخارجي- عند التواصل مع الغير</a:t>
            </a:r>
            <a:r>
              <a:rPr lang="fr-FR" sz="1200" dirty="0" smtClean="0"/>
              <a:t>.</a:t>
            </a:r>
          </a:p>
          <a:p>
            <a:pPr lvl="0" algn="r" rtl="1" fontAlgn="base"/>
            <a:r>
              <a:rPr lang="ar-SA" sz="1200" dirty="0" smtClean="0"/>
              <a:t>توظيف أساليب الإلقاء والخطابة في حياته الجامعية</a:t>
            </a:r>
            <a:r>
              <a:rPr lang="fr-FR" sz="1200" dirty="0" smtClean="0"/>
              <a:t>.</a:t>
            </a:r>
          </a:p>
          <a:p>
            <a:pPr lvl="0" algn="r" rtl="1" fontAlgn="base"/>
            <a:r>
              <a:rPr lang="ar-SA" sz="1200" dirty="0" smtClean="0"/>
              <a:t>تطبيق استراتيجيات الإلقاء الفعال.</a:t>
            </a:r>
            <a:endParaRPr lang="fr-FR" sz="1200" dirty="0" smtClean="0"/>
          </a:p>
          <a:p>
            <a:pPr lvl="0" algn="r" rtl="1" fontAlgn="base"/>
            <a:r>
              <a:rPr lang="ar-SA" sz="1200" dirty="0" smtClean="0"/>
              <a:t>توظيف آداب مخاطبة </a:t>
            </a:r>
            <a:r>
              <a:rPr lang="ar-SA" sz="1200" dirty="0" err="1" smtClean="0"/>
              <a:t>المسؤول</a:t>
            </a:r>
            <a:r>
              <a:rPr lang="ar-SA" sz="1200" dirty="0" smtClean="0"/>
              <a:t> في البيئة الجامعية.</a:t>
            </a:r>
            <a:endParaRPr lang="fr-F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0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48</cp:revision>
  <dcterms:created xsi:type="dcterms:W3CDTF">2015-04-10T09:16:03Z</dcterms:created>
  <dcterms:modified xsi:type="dcterms:W3CDTF">2015-04-16T21:33:20Z</dcterms:modified>
</cp:coreProperties>
</file>