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2308316"/>
            <a:ext cx="98650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fontAlgn="base"/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dirty="0" smtClean="0"/>
              <a:t>1-</a:t>
            </a:r>
            <a:r>
              <a:rPr lang="ar-SA" sz="1200" b="1" dirty="0" smtClean="0"/>
              <a:t> وصف موجز لنتائج التعلم الأساسية للطلبة المسجلين في هذا </a:t>
            </a:r>
            <a:r>
              <a:rPr lang="ar-SA" sz="1200" b="1" dirty="0" err="1" smtClean="0"/>
              <a:t>المقرر:</a:t>
            </a:r>
            <a:endParaRPr lang="ar-SA" sz="1200" dirty="0" smtClean="0"/>
          </a:p>
          <a:p>
            <a:pPr rtl="1" fontAlgn="base"/>
            <a:r>
              <a:rPr lang="ar-SA" sz="1200" dirty="0" smtClean="0"/>
              <a:t> توسيع ثقافة </a:t>
            </a:r>
            <a:r>
              <a:rPr lang="ar-SA" sz="1200" dirty="0" err="1" smtClean="0"/>
              <a:t>الطالب </a:t>
            </a:r>
            <a:r>
              <a:rPr lang="ar-SA" sz="1200" dirty="0" smtClean="0"/>
              <a:t>، ورفع قدراته التعبيرية، وزيادة ثروته اللغوية، ومساعدته على استخدام العبارة المناسبة بشكل دلالي واضح.</a:t>
            </a:r>
          </a:p>
          <a:p>
            <a:pPr rtl="1" fontAlgn="base"/>
            <a:r>
              <a:rPr lang="ar-SA" sz="1200" dirty="0" smtClean="0"/>
              <a:t> تدريب الطالب على </a:t>
            </a:r>
            <a:r>
              <a:rPr lang="ar-SA" sz="1200" dirty="0" err="1" smtClean="0"/>
              <a:t>التحدث </a:t>
            </a:r>
            <a:r>
              <a:rPr lang="ar-SA" sz="1200" dirty="0" smtClean="0"/>
              <a:t>، وتنمية مهارة </a:t>
            </a:r>
            <a:r>
              <a:rPr lang="ar-SA" sz="1200" dirty="0" err="1" smtClean="0"/>
              <a:t>التفكير </a:t>
            </a:r>
            <a:r>
              <a:rPr lang="ar-SA" sz="1200" dirty="0" smtClean="0"/>
              <a:t>، وبناء الأفكار </a:t>
            </a:r>
            <a:r>
              <a:rPr lang="ar-SA" sz="1200" dirty="0" err="1" smtClean="0"/>
              <a:t>بمنطقية </a:t>
            </a:r>
            <a:r>
              <a:rPr lang="ar-SA" sz="1200" dirty="0" smtClean="0"/>
              <a:t>، وتنمية مهارة </a:t>
            </a:r>
            <a:r>
              <a:rPr lang="ar-SA" sz="1200" dirty="0" err="1" smtClean="0"/>
              <a:t>الحوار </a:t>
            </a:r>
            <a:r>
              <a:rPr lang="ar-SA" sz="1200" dirty="0" smtClean="0"/>
              <a:t>، وتداول </a:t>
            </a:r>
            <a:r>
              <a:rPr lang="ar-SA" sz="1200" dirty="0" err="1" smtClean="0"/>
              <a:t>الرأي </a:t>
            </a:r>
            <a:r>
              <a:rPr lang="ar-SA" sz="1200" dirty="0" smtClean="0"/>
              <a:t>، مع الحرص لعى التمسك باللغة العربية الفصحى.</a:t>
            </a:r>
          </a:p>
          <a:p>
            <a:pPr rtl="1" fontAlgn="base"/>
            <a:r>
              <a:rPr lang="ar-SA" sz="1200" dirty="0" smtClean="0"/>
              <a:t> رفع الأداء اللغوي لدى </a:t>
            </a:r>
            <a:r>
              <a:rPr lang="ar-SA" sz="1200" dirty="0" err="1" smtClean="0"/>
              <a:t>الطالب </a:t>
            </a:r>
            <a:r>
              <a:rPr lang="ar-SA" sz="1200" dirty="0" smtClean="0"/>
              <a:t>؛ بحيث يستطيع أداء عبارة سليمة من الأخطاء الإملائية  والنحوية والصرفية والأسلوبية واللغوية بشكل عام.</a:t>
            </a:r>
          </a:p>
          <a:p>
            <a:pPr rtl="1" fontAlgn="base"/>
            <a:r>
              <a:rPr lang="ar-SA" sz="1200" dirty="0" smtClean="0"/>
              <a:t> تعليم الطالب أصول التحرير وأساسيات الكتابة بالعربية.</a:t>
            </a:r>
          </a:p>
          <a:p>
            <a:pPr rtl="1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base"/>
            <a:r>
              <a:rPr lang="ar-SA" sz="1200" b="1" dirty="0" err="1" smtClean="0"/>
              <a:t>2 </a:t>
            </a:r>
            <a:r>
              <a:rPr lang="ar-SA" sz="1200" b="1" dirty="0" smtClean="0"/>
              <a:t>– وصف باختصار أية خطط يتم تنفيذها في الوقت الراهن من أجل تطوير وتحسين </a:t>
            </a:r>
            <a:r>
              <a:rPr lang="ar-SA" sz="1200" b="1" dirty="0" err="1" smtClean="0"/>
              <a:t>المقرر</a:t>
            </a:r>
            <a:r>
              <a:rPr lang="ar-SA" sz="1200" dirty="0" err="1" smtClean="0"/>
              <a:t>  </a:t>
            </a:r>
            <a:r>
              <a:rPr lang="ar-SA" sz="1200" dirty="0" smtClean="0"/>
              <a:t>(مثلا: الاستخدام المتزايد للمواد والمراجع التي تعتمد على تكنولوجيا المعلومات أو شبكة الإنترنت، والتغييرات في محتوى المقرر بناء على نتائج البحوث العلمية الجديدة في المجال</a:t>
            </a:r>
            <a:r>
              <a:rPr lang="ar-SA" sz="1200" dirty="0" err="1" smtClean="0"/>
              <a:t>):</a:t>
            </a:r>
            <a:endParaRPr lang="ar-SA" sz="1200" dirty="0" smtClean="0"/>
          </a:p>
          <a:p>
            <a:pPr rtl="1" fontAlgn="base"/>
            <a:r>
              <a:rPr lang="ar-SA" sz="1200" dirty="0" smtClean="0"/>
              <a:t>المراجعة الدورية للمقرر التي تتولاها لجنة الخطط والجداول </a:t>
            </a:r>
            <a:r>
              <a:rPr lang="ar-SA" sz="1200" dirty="0" err="1" smtClean="0"/>
              <a:t>بالقسم.</a:t>
            </a:r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base"/>
            <a:r>
              <a:rPr lang="ar-SA" sz="1200" dirty="0" smtClean="0"/>
              <a:t> تحديث محتوى المقرر بشكل دوري بناء على التطورات الحديثة في مجال اكتساب المهارات </a:t>
            </a:r>
            <a:r>
              <a:rPr lang="ar-SA" sz="1200" dirty="0" err="1" smtClean="0"/>
              <a:t>اللغوية </a:t>
            </a:r>
            <a:r>
              <a:rPr lang="ar-SA" sz="1200" dirty="0" smtClean="0"/>
              <a:t>، ومهارات التفكير.</a:t>
            </a:r>
          </a:p>
          <a:p>
            <a:pPr rtl="1" fontAlgn="base"/>
            <a:r>
              <a:rPr lang="ar-SA" sz="1200" smtClean="0"/>
              <a:t> </a:t>
            </a:r>
            <a:r>
              <a:rPr lang="ar-SA" sz="1200" dirty="0" smtClean="0"/>
              <a:t>تحديث مصادر تعلم المقرر بشكل </a:t>
            </a:r>
            <a:r>
              <a:rPr lang="ar-SA" sz="1200" smtClean="0"/>
              <a:t>منتظم.</a:t>
            </a:r>
            <a:endParaRPr lang="ar-SA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0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43</cp:revision>
  <dcterms:created xsi:type="dcterms:W3CDTF">2015-04-10T09:16:03Z</dcterms:created>
  <dcterms:modified xsi:type="dcterms:W3CDTF">2015-04-12T07:21:15Z</dcterms:modified>
</cp:coreProperties>
</file>