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culty.mu.edu.sa/asabdoalrahma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1210491"/>
            <a:ext cx="418704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http://faculty.mu.edu.sa/asabdoalrahman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96952"/>
            <a:ext cx="5267325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127</cp:revision>
  <dcterms:created xsi:type="dcterms:W3CDTF">2015-04-10T09:16:03Z</dcterms:created>
  <dcterms:modified xsi:type="dcterms:W3CDTF">2015-04-19T12:28:52Z</dcterms:modified>
</cp:coreProperties>
</file>