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E4818-158F-4D23-B883-061FA9BEBE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C988D0-48D1-434E-825D-D0F89C14FFC1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baseline="0" dirty="0" smtClean="0"/>
            <a:t>Acute Abdomen-2</a:t>
          </a:r>
          <a:endParaRPr lang="en-US" dirty="0"/>
        </a:p>
      </dgm:t>
    </dgm:pt>
    <dgm:pt modelId="{FED0FA6F-03CF-418F-8AA7-D3E62488D4E4}" type="parTrans" cxnId="{041A929C-D5F1-4BA7-AE77-4D63A1918ED7}">
      <dgm:prSet/>
      <dgm:spPr/>
      <dgm:t>
        <a:bodyPr/>
        <a:lstStyle/>
        <a:p>
          <a:endParaRPr lang="en-US"/>
        </a:p>
      </dgm:t>
    </dgm:pt>
    <dgm:pt modelId="{8AC25D73-7097-497F-A38A-44C128679090}" type="sibTrans" cxnId="{041A929C-D5F1-4BA7-AE77-4D63A1918ED7}">
      <dgm:prSet/>
      <dgm:spPr/>
      <dgm:t>
        <a:bodyPr/>
        <a:lstStyle/>
        <a:p>
          <a:endParaRPr lang="en-US"/>
        </a:p>
      </dgm:t>
    </dgm:pt>
    <dgm:pt modelId="{22E5D630-8A4A-4873-A61B-3C50DD1BFA77}" type="pres">
      <dgm:prSet presAssocID="{69AE4818-158F-4D23-B883-061FA9BEBE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FF0D04-5419-4D3E-AC6C-FCCECDB6EC60}" type="pres">
      <dgm:prSet presAssocID="{64C988D0-48D1-434E-825D-D0F89C14FFC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1EFC0E-17C3-44E8-9F8C-A30F4DD38BC1}" type="presOf" srcId="{64C988D0-48D1-434E-825D-D0F89C14FFC1}" destId="{6EFF0D04-5419-4D3E-AC6C-FCCECDB6EC60}" srcOrd="0" destOrd="0" presId="urn:microsoft.com/office/officeart/2005/8/layout/vList2"/>
    <dgm:cxn modelId="{041A929C-D5F1-4BA7-AE77-4D63A1918ED7}" srcId="{69AE4818-158F-4D23-B883-061FA9BEBE78}" destId="{64C988D0-48D1-434E-825D-D0F89C14FFC1}" srcOrd="0" destOrd="0" parTransId="{FED0FA6F-03CF-418F-8AA7-D3E62488D4E4}" sibTransId="{8AC25D73-7097-497F-A38A-44C128679090}"/>
    <dgm:cxn modelId="{3F687C09-4FFD-449E-95EF-6DEB79BB5DB3}" type="presOf" srcId="{69AE4818-158F-4D23-B883-061FA9BEBE78}" destId="{22E5D630-8A4A-4873-A61B-3C50DD1BFA77}" srcOrd="0" destOrd="0" presId="urn:microsoft.com/office/officeart/2005/8/layout/vList2"/>
    <dgm:cxn modelId="{05F3868F-7D7C-46C7-A9BC-FA0784291231}" type="presParOf" srcId="{22E5D630-8A4A-4873-A61B-3C50DD1BFA77}" destId="{6EFF0D04-5419-4D3E-AC6C-FCCECDB6EC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95FB87-7D48-415A-A896-465DE1E274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2797B1-4340-43D2-9C07-F4A1512544DE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en-US" sz="2800" dirty="0" smtClean="0">
              <a:solidFill>
                <a:schemeClr val="bg1"/>
              </a:solidFill>
            </a:rPr>
            <a:t>Immediate operation </a:t>
          </a:r>
          <a:r>
            <a:rPr lang="en-US" sz="2800" dirty="0" smtClean="0"/>
            <a:t>– these patients will die unless taken to theatre immediately</a:t>
          </a:r>
          <a:endParaRPr lang="en-US" sz="2800" dirty="0"/>
        </a:p>
      </dgm:t>
    </dgm:pt>
    <dgm:pt modelId="{777A17C2-546F-4A68-8020-284EB97AF9C2}" type="parTrans" cxnId="{F429D93D-CD7E-4E21-92E7-77B99A50FF27}">
      <dgm:prSet/>
      <dgm:spPr/>
      <dgm:t>
        <a:bodyPr/>
        <a:lstStyle/>
        <a:p>
          <a:endParaRPr lang="en-US"/>
        </a:p>
      </dgm:t>
    </dgm:pt>
    <dgm:pt modelId="{F11371BA-7E73-4109-91FB-8EB607B30068}" type="sibTrans" cxnId="{F429D93D-CD7E-4E21-92E7-77B99A50FF27}">
      <dgm:prSet/>
      <dgm:spPr/>
      <dgm:t>
        <a:bodyPr/>
        <a:lstStyle/>
        <a:p>
          <a:endParaRPr lang="en-US"/>
        </a:p>
      </dgm:t>
    </dgm:pt>
    <dgm:pt modelId="{D20A2145-68CA-4633-8972-CCAF5D3BDEC1}">
      <dgm:prSet custT="1"/>
      <dgm:spPr/>
      <dgm:t>
        <a:bodyPr/>
        <a:lstStyle/>
        <a:p>
          <a:pPr rtl="0"/>
          <a:r>
            <a:rPr lang="en-US" sz="3600" dirty="0" smtClean="0"/>
            <a:t>e.g. ruptured abdominal aortic aneurysm.</a:t>
          </a:r>
          <a:endParaRPr lang="en-US" sz="3600" dirty="0"/>
        </a:p>
      </dgm:t>
    </dgm:pt>
    <dgm:pt modelId="{0D94BCC5-947A-4FFC-81CC-93C1CC00682E}" type="parTrans" cxnId="{E2916AAD-471B-4955-A97E-4087914CD3F8}">
      <dgm:prSet/>
      <dgm:spPr/>
      <dgm:t>
        <a:bodyPr/>
        <a:lstStyle/>
        <a:p>
          <a:endParaRPr lang="en-US"/>
        </a:p>
      </dgm:t>
    </dgm:pt>
    <dgm:pt modelId="{C78EA6A7-9769-4A55-AA4A-8D937F732D66}" type="sibTrans" cxnId="{E2916AAD-471B-4955-A97E-4087914CD3F8}">
      <dgm:prSet/>
      <dgm:spPr/>
      <dgm:t>
        <a:bodyPr/>
        <a:lstStyle/>
        <a:p>
          <a:endParaRPr lang="en-US"/>
        </a:p>
      </dgm:t>
    </dgm:pt>
    <dgm:pt modelId="{964E4E7C-FCF0-47DE-999C-F7959764A25D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en-US" sz="3200" dirty="0" smtClean="0">
              <a:solidFill>
                <a:schemeClr val="bg1"/>
              </a:solidFill>
            </a:rPr>
            <a:t>Preoperative preparation and operation urgently within 6 h </a:t>
          </a:r>
          <a:r>
            <a:rPr lang="en-US" sz="3200" dirty="0" smtClean="0"/>
            <a:t>– elderly patients</a:t>
          </a:r>
          <a:endParaRPr lang="en-US" sz="3200" dirty="0"/>
        </a:p>
      </dgm:t>
    </dgm:pt>
    <dgm:pt modelId="{02EFF617-1188-4461-ADEE-AA2E76C1183B}" type="parTrans" cxnId="{6E06D526-31F8-4675-B515-38FA5825B9AC}">
      <dgm:prSet/>
      <dgm:spPr/>
      <dgm:t>
        <a:bodyPr/>
        <a:lstStyle/>
        <a:p>
          <a:endParaRPr lang="en-US"/>
        </a:p>
      </dgm:t>
    </dgm:pt>
    <dgm:pt modelId="{72BE9C0B-C017-4EC9-8A69-CC944B526B81}" type="sibTrans" cxnId="{6E06D526-31F8-4675-B515-38FA5825B9AC}">
      <dgm:prSet/>
      <dgm:spPr/>
      <dgm:t>
        <a:bodyPr/>
        <a:lstStyle/>
        <a:p>
          <a:endParaRPr lang="en-US"/>
        </a:p>
      </dgm:t>
    </dgm:pt>
    <dgm:pt modelId="{5DD501BC-1950-4D51-B03A-F0B682FDA9B4}">
      <dgm:prSet/>
      <dgm:spPr/>
      <dgm:t>
        <a:bodyPr/>
        <a:lstStyle/>
        <a:p>
          <a:pPr rtl="0"/>
          <a:r>
            <a:rPr lang="en-US" dirty="0" smtClean="0"/>
            <a:t>may present with an acute abdomen and require urgent </a:t>
          </a:r>
          <a:r>
            <a:rPr lang="en-US" dirty="0" err="1" smtClean="0"/>
            <a:t>operation;e.g</a:t>
          </a:r>
          <a:r>
            <a:rPr lang="en-US" dirty="0" smtClean="0"/>
            <a:t>. Peritonitis due to Perforated Duodenal Ulcer or perforated appendix; however,</a:t>
          </a:r>
          <a:endParaRPr lang="en-US" dirty="0"/>
        </a:p>
      </dgm:t>
    </dgm:pt>
    <dgm:pt modelId="{7F6665C1-5466-4DA1-9994-FB99EAD71854}" type="parTrans" cxnId="{9F873071-132E-4795-AD0E-EC8C9D91FADB}">
      <dgm:prSet/>
      <dgm:spPr/>
      <dgm:t>
        <a:bodyPr/>
        <a:lstStyle/>
        <a:p>
          <a:endParaRPr lang="en-US"/>
        </a:p>
      </dgm:t>
    </dgm:pt>
    <dgm:pt modelId="{EF494881-F51E-4796-AA53-7CB8469F598E}" type="sibTrans" cxnId="{9F873071-132E-4795-AD0E-EC8C9D91FADB}">
      <dgm:prSet/>
      <dgm:spPr/>
      <dgm:t>
        <a:bodyPr/>
        <a:lstStyle/>
        <a:p>
          <a:endParaRPr lang="en-US"/>
        </a:p>
      </dgm:t>
    </dgm:pt>
    <dgm:pt modelId="{110CBF5F-07EB-4DE1-9805-CC7AEFD630E4}">
      <dgm:prSet/>
      <dgm:spPr/>
      <dgm:t>
        <a:bodyPr/>
        <a:lstStyle/>
        <a:p>
          <a:pPr rtl="0"/>
          <a:r>
            <a:rPr lang="en-US" dirty="0" smtClean="0"/>
            <a:t>preoperative dehydration and electrolyte abnormalities need to be corrected</a:t>
          </a:r>
          <a:endParaRPr lang="en-US" dirty="0"/>
        </a:p>
      </dgm:t>
    </dgm:pt>
    <dgm:pt modelId="{584B70A7-B032-449B-A46A-15689371BF45}" type="parTrans" cxnId="{35CF4404-8677-4443-ACB7-ED59CE64A174}">
      <dgm:prSet/>
      <dgm:spPr/>
      <dgm:t>
        <a:bodyPr/>
        <a:lstStyle/>
        <a:p>
          <a:endParaRPr lang="en-US"/>
        </a:p>
      </dgm:t>
    </dgm:pt>
    <dgm:pt modelId="{27FBB719-C580-4601-AEEE-9E175650AA16}" type="sibTrans" cxnId="{35CF4404-8677-4443-ACB7-ED59CE64A174}">
      <dgm:prSet/>
      <dgm:spPr/>
      <dgm:t>
        <a:bodyPr/>
        <a:lstStyle/>
        <a:p>
          <a:endParaRPr lang="en-US"/>
        </a:p>
      </dgm:t>
    </dgm:pt>
    <dgm:pt modelId="{3CCCB402-F3D0-46EB-AB79-372AA88296AB}">
      <dgm:prSet/>
      <dgm:spPr/>
      <dgm:t>
        <a:bodyPr/>
        <a:lstStyle/>
        <a:p>
          <a:pPr rtl="0"/>
          <a:r>
            <a:rPr lang="en-US" dirty="0" smtClean="0"/>
            <a:t>before going to theatre.</a:t>
          </a:r>
          <a:endParaRPr lang="en-US" dirty="0"/>
        </a:p>
      </dgm:t>
    </dgm:pt>
    <dgm:pt modelId="{3EECE172-E736-4BC7-8A1B-6737AD9842A4}" type="parTrans" cxnId="{BE169ABA-EECB-482B-9082-410274BE5306}">
      <dgm:prSet/>
      <dgm:spPr/>
      <dgm:t>
        <a:bodyPr/>
        <a:lstStyle/>
        <a:p>
          <a:endParaRPr lang="en-US"/>
        </a:p>
      </dgm:t>
    </dgm:pt>
    <dgm:pt modelId="{F57FE2E6-86A9-4B7B-8556-893EBF0C3E43}" type="sibTrans" cxnId="{BE169ABA-EECB-482B-9082-410274BE5306}">
      <dgm:prSet/>
      <dgm:spPr/>
      <dgm:t>
        <a:bodyPr/>
        <a:lstStyle/>
        <a:p>
          <a:endParaRPr lang="en-US"/>
        </a:p>
      </dgm:t>
    </dgm:pt>
    <dgm:pt modelId="{028F2A6D-14FE-423E-B6D9-B8289FDD8FCB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3200" dirty="0" smtClean="0">
              <a:solidFill>
                <a:schemeClr val="bg1"/>
              </a:solidFill>
            </a:rPr>
            <a:t>Urgent operation (within 24 h) </a:t>
          </a:r>
          <a:r>
            <a:rPr lang="en-US" sz="3200" dirty="0" smtClean="0"/>
            <a:t>– certain conditions, particularly in young</a:t>
          </a:r>
          <a:endParaRPr lang="en-US" sz="3200" dirty="0"/>
        </a:p>
      </dgm:t>
    </dgm:pt>
    <dgm:pt modelId="{CC972AE8-0EFE-4130-BFA6-A06BEA6159B7}" type="parTrans" cxnId="{D3D9BDC1-B418-4DBF-B32D-D9D092F2B9B9}">
      <dgm:prSet/>
      <dgm:spPr/>
      <dgm:t>
        <a:bodyPr/>
        <a:lstStyle/>
        <a:p>
          <a:endParaRPr lang="en-US"/>
        </a:p>
      </dgm:t>
    </dgm:pt>
    <dgm:pt modelId="{1FD89B79-34AC-4D41-BB9D-09FAF5690BEE}" type="sibTrans" cxnId="{D3D9BDC1-B418-4DBF-B32D-D9D092F2B9B9}">
      <dgm:prSet/>
      <dgm:spPr/>
      <dgm:t>
        <a:bodyPr/>
        <a:lstStyle/>
        <a:p>
          <a:endParaRPr lang="en-US"/>
        </a:p>
      </dgm:t>
    </dgm:pt>
    <dgm:pt modelId="{612F3DDA-EBED-47EA-8E9D-080B9DD0DE3E}">
      <dgm:prSet/>
      <dgm:spPr/>
      <dgm:t>
        <a:bodyPr/>
        <a:lstStyle/>
        <a:p>
          <a:pPr rtl="0"/>
          <a:r>
            <a:rPr lang="en-US" dirty="0" smtClean="0"/>
            <a:t>patients, may be dealt with on a routine emergency list, e.g. acute appendicitis, small bowel obstruction with no adverse symptoms (e.g. no fever, no leukocytosis, no </a:t>
          </a:r>
          <a:r>
            <a:rPr lang="en-US" dirty="0" err="1" smtClean="0"/>
            <a:t>peritonism</a:t>
          </a:r>
          <a:r>
            <a:rPr lang="en-US" dirty="0" smtClean="0"/>
            <a:t>).</a:t>
          </a:r>
          <a:endParaRPr lang="en-US" dirty="0"/>
        </a:p>
      </dgm:t>
    </dgm:pt>
    <dgm:pt modelId="{BCEA9BCA-5B45-422F-A8DA-D868715AFAC4}" type="parTrans" cxnId="{ED817BEA-5D85-413D-96FC-1249249B25D9}">
      <dgm:prSet/>
      <dgm:spPr/>
      <dgm:t>
        <a:bodyPr/>
        <a:lstStyle/>
        <a:p>
          <a:endParaRPr lang="en-US"/>
        </a:p>
      </dgm:t>
    </dgm:pt>
    <dgm:pt modelId="{64FBDF1A-3D54-4132-80FB-2EDC3D727AC4}" type="sibTrans" cxnId="{ED817BEA-5D85-413D-96FC-1249249B25D9}">
      <dgm:prSet/>
      <dgm:spPr/>
      <dgm:t>
        <a:bodyPr/>
        <a:lstStyle/>
        <a:p>
          <a:endParaRPr lang="en-US"/>
        </a:p>
      </dgm:t>
    </dgm:pt>
    <dgm:pt modelId="{D1845F2E-500D-4868-8AD6-26DBE1CD9057}" type="pres">
      <dgm:prSet presAssocID="{6595FB87-7D48-415A-A896-465DE1E274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4E4DF5-64E5-4284-8E3D-29ADB8AC95CB}" type="pres">
      <dgm:prSet presAssocID="{972797B1-4340-43D2-9C07-F4A1512544DE}" presName="linNode" presStyleCnt="0"/>
      <dgm:spPr/>
    </dgm:pt>
    <dgm:pt modelId="{0C920D72-EF25-4259-826A-6D109438329C}" type="pres">
      <dgm:prSet presAssocID="{972797B1-4340-43D2-9C07-F4A1512544DE}" presName="parentText" presStyleLbl="node1" presStyleIdx="0" presStyleCnt="3" custLinFactNeighborY="-31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9ECA8-E2C0-4CCB-82F6-64A8BF432F6B}" type="pres">
      <dgm:prSet presAssocID="{972797B1-4340-43D2-9C07-F4A1512544D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12D58-3FAD-4BDD-AB40-5E3932F16C5F}" type="pres">
      <dgm:prSet presAssocID="{F11371BA-7E73-4109-91FB-8EB607B30068}" presName="sp" presStyleCnt="0"/>
      <dgm:spPr/>
    </dgm:pt>
    <dgm:pt modelId="{D78C0EAB-6653-496A-8C0E-9E941A0F4598}" type="pres">
      <dgm:prSet presAssocID="{964E4E7C-FCF0-47DE-999C-F7959764A25D}" presName="linNode" presStyleCnt="0"/>
      <dgm:spPr/>
    </dgm:pt>
    <dgm:pt modelId="{C6605ECB-0D62-4FDE-8F11-21D9DE34D35B}" type="pres">
      <dgm:prSet presAssocID="{964E4E7C-FCF0-47DE-999C-F7959764A25D}" presName="parentText" presStyleLbl="node1" presStyleIdx="1" presStyleCnt="3" custScaleY="1077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92CE6-7870-4EA1-8620-55E6009304C6}" type="pres">
      <dgm:prSet presAssocID="{964E4E7C-FCF0-47DE-999C-F7959764A25D}" presName="descendantText" presStyleLbl="alignAccFollowNode1" presStyleIdx="1" presStyleCnt="3" custScaleY="134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8B223-276A-4487-A49B-3278B75777FC}" type="pres">
      <dgm:prSet presAssocID="{72BE9C0B-C017-4EC9-8A69-CC944B526B81}" presName="sp" presStyleCnt="0"/>
      <dgm:spPr/>
    </dgm:pt>
    <dgm:pt modelId="{6D97AC05-7178-4D6C-AB80-9056D844B8DF}" type="pres">
      <dgm:prSet presAssocID="{028F2A6D-14FE-423E-B6D9-B8289FDD8FCB}" presName="linNode" presStyleCnt="0"/>
      <dgm:spPr/>
    </dgm:pt>
    <dgm:pt modelId="{0A588423-DC6E-4664-9E88-5BF48C20795C}" type="pres">
      <dgm:prSet presAssocID="{028F2A6D-14FE-423E-B6D9-B8289FDD8FCB}" presName="parentText" presStyleLbl="node1" presStyleIdx="2" presStyleCnt="3" custScaleY="1151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1D0FC-044A-485C-8D1C-0254016D41C1}" type="pres">
      <dgm:prSet presAssocID="{028F2A6D-14FE-423E-B6D9-B8289FDD8FCB}" presName="descendantText" presStyleLbl="alignAccFollowNode1" presStyleIdx="2" presStyleCnt="3" custScaleY="118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BB0118-F004-4192-A999-7B2CB077F39C}" type="presOf" srcId="{028F2A6D-14FE-423E-B6D9-B8289FDD8FCB}" destId="{0A588423-DC6E-4664-9E88-5BF48C20795C}" srcOrd="0" destOrd="0" presId="urn:microsoft.com/office/officeart/2005/8/layout/vList5"/>
    <dgm:cxn modelId="{6E06D526-31F8-4675-B515-38FA5825B9AC}" srcId="{6595FB87-7D48-415A-A896-465DE1E27442}" destId="{964E4E7C-FCF0-47DE-999C-F7959764A25D}" srcOrd="1" destOrd="0" parTransId="{02EFF617-1188-4461-ADEE-AA2E76C1183B}" sibTransId="{72BE9C0B-C017-4EC9-8A69-CC944B526B81}"/>
    <dgm:cxn modelId="{1049B7A9-9FCF-4602-BF1F-DB2C22EE3288}" type="presOf" srcId="{5DD501BC-1950-4D51-B03A-F0B682FDA9B4}" destId="{63E92CE6-7870-4EA1-8620-55E6009304C6}" srcOrd="0" destOrd="0" presId="urn:microsoft.com/office/officeart/2005/8/layout/vList5"/>
    <dgm:cxn modelId="{35CF4404-8677-4443-ACB7-ED59CE64A174}" srcId="{964E4E7C-FCF0-47DE-999C-F7959764A25D}" destId="{110CBF5F-07EB-4DE1-9805-CC7AEFD630E4}" srcOrd="1" destOrd="0" parTransId="{584B70A7-B032-449B-A46A-15689371BF45}" sibTransId="{27FBB719-C580-4601-AEEE-9E175650AA16}"/>
    <dgm:cxn modelId="{9F873071-132E-4795-AD0E-EC8C9D91FADB}" srcId="{964E4E7C-FCF0-47DE-999C-F7959764A25D}" destId="{5DD501BC-1950-4D51-B03A-F0B682FDA9B4}" srcOrd="0" destOrd="0" parTransId="{7F6665C1-5466-4DA1-9994-FB99EAD71854}" sibTransId="{EF494881-F51E-4796-AA53-7CB8469F598E}"/>
    <dgm:cxn modelId="{9EA977F1-2034-4043-BF56-47E97D4459C3}" type="presOf" srcId="{3CCCB402-F3D0-46EB-AB79-372AA88296AB}" destId="{63E92CE6-7870-4EA1-8620-55E6009304C6}" srcOrd="0" destOrd="2" presId="urn:microsoft.com/office/officeart/2005/8/layout/vList5"/>
    <dgm:cxn modelId="{E28B7A09-1A29-4CF3-8BCA-B2CB1624513C}" type="presOf" srcId="{612F3DDA-EBED-47EA-8E9D-080B9DD0DE3E}" destId="{0981D0FC-044A-485C-8D1C-0254016D41C1}" srcOrd="0" destOrd="0" presId="urn:microsoft.com/office/officeart/2005/8/layout/vList5"/>
    <dgm:cxn modelId="{E2916AAD-471B-4955-A97E-4087914CD3F8}" srcId="{972797B1-4340-43D2-9C07-F4A1512544DE}" destId="{D20A2145-68CA-4633-8972-CCAF5D3BDEC1}" srcOrd="0" destOrd="0" parTransId="{0D94BCC5-947A-4FFC-81CC-93C1CC00682E}" sibTransId="{C78EA6A7-9769-4A55-AA4A-8D937F732D66}"/>
    <dgm:cxn modelId="{8CF06079-076B-45CA-B79E-1B6029EB2824}" type="presOf" srcId="{110CBF5F-07EB-4DE1-9805-CC7AEFD630E4}" destId="{63E92CE6-7870-4EA1-8620-55E6009304C6}" srcOrd="0" destOrd="1" presId="urn:microsoft.com/office/officeart/2005/8/layout/vList5"/>
    <dgm:cxn modelId="{D3D9BDC1-B418-4DBF-B32D-D9D092F2B9B9}" srcId="{6595FB87-7D48-415A-A896-465DE1E27442}" destId="{028F2A6D-14FE-423E-B6D9-B8289FDD8FCB}" srcOrd="2" destOrd="0" parTransId="{CC972AE8-0EFE-4130-BFA6-A06BEA6159B7}" sibTransId="{1FD89B79-34AC-4D41-BB9D-09FAF5690BEE}"/>
    <dgm:cxn modelId="{ED817BEA-5D85-413D-96FC-1249249B25D9}" srcId="{028F2A6D-14FE-423E-B6D9-B8289FDD8FCB}" destId="{612F3DDA-EBED-47EA-8E9D-080B9DD0DE3E}" srcOrd="0" destOrd="0" parTransId="{BCEA9BCA-5B45-422F-A8DA-D868715AFAC4}" sibTransId="{64FBDF1A-3D54-4132-80FB-2EDC3D727AC4}"/>
    <dgm:cxn modelId="{B01AE7F8-6FE0-4044-BAAB-321974DA260B}" type="presOf" srcId="{D20A2145-68CA-4633-8972-CCAF5D3BDEC1}" destId="{C709ECA8-E2C0-4CCB-82F6-64A8BF432F6B}" srcOrd="0" destOrd="0" presId="urn:microsoft.com/office/officeart/2005/8/layout/vList5"/>
    <dgm:cxn modelId="{F429D93D-CD7E-4E21-92E7-77B99A50FF27}" srcId="{6595FB87-7D48-415A-A896-465DE1E27442}" destId="{972797B1-4340-43D2-9C07-F4A1512544DE}" srcOrd="0" destOrd="0" parTransId="{777A17C2-546F-4A68-8020-284EB97AF9C2}" sibTransId="{F11371BA-7E73-4109-91FB-8EB607B30068}"/>
    <dgm:cxn modelId="{196DED3C-357E-4484-90A9-7F978F82CFEC}" type="presOf" srcId="{972797B1-4340-43D2-9C07-F4A1512544DE}" destId="{0C920D72-EF25-4259-826A-6D109438329C}" srcOrd="0" destOrd="0" presId="urn:microsoft.com/office/officeart/2005/8/layout/vList5"/>
    <dgm:cxn modelId="{BE169ABA-EECB-482B-9082-410274BE5306}" srcId="{964E4E7C-FCF0-47DE-999C-F7959764A25D}" destId="{3CCCB402-F3D0-46EB-AB79-372AA88296AB}" srcOrd="2" destOrd="0" parTransId="{3EECE172-E736-4BC7-8A1B-6737AD9842A4}" sibTransId="{F57FE2E6-86A9-4B7B-8556-893EBF0C3E43}"/>
    <dgm:cxn modelId="{52357DD8-5079-440A-BA2C-F9AA133DB3AD}" type="presOf" srcId="{964E4E7C-FCF0-47DE-999C-F7959764A25D}" destId="{C6605ECB-0D62-4FDE-8F11-21D9DE34D35B}" srcOrd="0" destOrd="0" presId="urn:microsoft.com/office/officeart/2005/8/layout/vList5"/>
    <dgm:cxn modelId="{4E9D7814-0C27-4C7C-942C-C295539D191B}" type="presOf" srcId="{6595FB87-7D48-415A-A896-465DE1E27442}" destId="{D1845F2E-500D-4868-8AD6-26DBE1CD9057}" srcOrd="0" destOrd="0" presId="urn:microsoft.com/office/officeart/2005/8/layout/vList5"/>
    <dgm:cxn modelId="{DBCC2707-19C1-403A-A424-6CDC5151C3CE}" type="presParOf" srcId="{D1845F2E-500D-4868-8AD6-26DBE1CD9057}" destId="{044E4DF5-64E5-4284-8E3D-29ADB8AC95CB}" srcOrd="0" destOrd="0" presId="urn:microsoft.com/office/officeart/2005/8/layout/vList5"/>
    <dgm:cxn modelId="{B5BF2E69-5593-443C-8FEB-07A04EF1ECA6}" type="presParOf" srcId="{044E4DF5-64E5-4284-8E3D-29ADB8AC95CB}" destId="{0C920D72-EF25-4259-826A-6D109438329C}" srcOrd="0" destOrd="0" presId="urn:microsoft.com/office/officeart/2005/8/layout/vList5"/>
    <dgm:cxn modelId="{BAD4F222-2F5D-45D7-B632-02CD05CBC36C}" type="presParOf" srcId="{044E4DF5-64E5-4284-8E3D-29ADB8AC95CB}" destId="{C709ECA8-E2C0-4CCB-82F6-64A8BF432F6B}" srcOrd="1" destOrd="0" presId="urn:microsoft.com/office/officeart/2005/8/layout/vList5"/>
    <dgm:cxn modelId="{A8EDB18D-9482-48DA-B92C-BEB7A37B88F7}" type="presParOf" srcId="{D1845F2E-500D-4868-8AD6-26DBE1CD9057}" destId="{A8512D58-3FAD-4BDD-AB40-5E3932F16C5F}" srcOrd="1" destOrd="0" presId="urn:microsoft.com/office/officeart/2005/8/layout/vList5"/>
    <dgm:cxn modelId="{C394947B-3DC3-45BC-9EEB-3510719424E9}" type="presParOf" srcId="{D1845F2E-500D-4868-8AD6-26DBE1CD9057}" destId="{D78C0EAB-6653-496A-8C0E-9E941A0F4598}" srcOrd="2" destOrd="0" presId="urn:microsoft.com/office/officeart/2005/8/layout/vList5"/>
    <dgm:cxn modelId="{53E2578A-9598-4BC0-A771-8ECE62598C34}" type="presParOf" srcId="{D78C0EAB-6653-496A-8C0E-9E941A0F4598}" destId="{C6605ECB-0D62-4FDE-8F11-21D9DE34D35B}" srcOrd="0" destOrd="0" presId="urn:microsoft.com/office/officeart/2005/8/layout/vList5"/>
    <dgm:cxn modelId="{B01239B8-DEEE-41DD-AF50-657EA337FFB0}" type="presParOf" srcId="{D78C0EAB-6653-496A-8C0E-9E941A0F4598}" destId="{63E92CE6-7870-4EA1-8620-55E6009304C6}" srcOrd="1" destOrd="0" presId="urn:microsoft.com/office/officeart/2005/8/layout/vList5"/>
    <dgm:cxn modelId="{57123F22-797F-4238-AF53-EF65D0F8D0F9}" type="presParOf" srcId="{D1845F2E-500D-4868-8AD6-26DBE1CD9057}" destId="{FF18B223-276A-4487-A49B-3278B75777FC}" srcOrd="3" destOrd="0" presId="urn:microsoft.com/office/officeart/2005/8/layout/vList5"/>
    <dgm:cxn modelId="{A1E656A4-D9A2-433C-8A46-E31D79F56B3E}" type="presParOf" srcId="{D1845F2E-500D-4868-8AD6-26DBE1CD9057}" destId="{6D97AC05-7178-4D6C-AB80-9056D844B8DF}" srcOrd="4" destOrd="0" presId="urn:microsoft.com/office/officeart/2005/8/layout/vList5"/>
    <dgm:cxn modelId="{F732A367-DC88-4943-8584-32FB2174CB41}" type="presParOf" srcId="{6D97AC05-7178-4D6C-AB80-9056D844B8DF}" destId="{0A588423-DC6E-4664-9E88-5BF48C20795C}" srcOrd="0" destOrd="0" presId="urn:microsoft.com/office/officeart/2005/8/layout/vList5"/>
    <dgm:cxn modelId="{2BEF15BC-85CC-446F-9A44-65DB04DC7277}" type="presParOf" srcId="{6D97AC05-7178-4D6C-AB80-9056D844B8DF}" destId="{0981D0FC-044A-485C-8D1C-0254016D41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56C851-A5A7-4E25-8CA1-5F046FA6A27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303875-7ADA-49D9-822B-970529F20317}">
      <dgm:prSet/>
      <dgm:spPr/>
      <dgm:t>
        <a:bodyPr/>
        <a:lstStyle/>
        <a:p>
          <a:pPr rtl="0"/>
          <a:r>
            <a:rPr lang="en-US" smtClean="0"/>
            <a:t>Conservative treatment </a:t>
          </a:r>
          <a:endParaRPr lang="en-US"/>
        </a:p>
      </dgm:t>
    </dgm:pt>
    <dgm:pt modelId="{FBF3DF31-F332-43A5-A43F-158FF405F1AC}" type="parTrans" cxnId="{9A8D75E3-B3B6-4CA0-8138-D60AE319EB2E}">
      <dgm:prSet/>
      <dgm:spPr/>
      <dgm:t>
        <a:bodyPr/>
        <a:lstStyle/>
        <a:p>
          <a:endParaRPr lang="en-US"/>
        </a:p>
      </dgm:t>
    </dgm:pt>
    <dgm:pt modelId="{C8CDDEAB-6F85-49F6-A7BD-562320906C4C}" type="sibTrans" cxnId="{9A8D75E3-B3B6-4CA0-8138-D60AE319EB2E}">
      <dgm:prSet/>
      <dgm:spPr/>
      <dgm:t>
        <a:bodyPr/>
        <a:lstStyle/>
        <a:p>
          <a:endParaRPr lang="en-US"/>
        </a:p>
      </dgm:t>
    </dgm:pt>
    <dgm:pt modelId="{669C2EC4-95DB-43FD-B4D7-E40D4DDF9A30}">
      <dgm:prSet custT="1"/>
      <dgm:spPr/>
      <dgm:t>
        <a:bodyPr/>
        <a:lstStyle/>
        <a:p>
          <a:pPr rtl="0"/>
          <a:r>
            <a:rPr lang="en-US" sz="2800" dirty="0" smtClean="0"/>
            <a:t>Numerous causes of an acute abdomen only require conservative treatment, i.e. nil by mouth, antibiotics (e.g. acute cholecystitis).</a:t>
          </a:r>
          <a:endParaRPr lang="en-US" sz="2800" dirty="0"/>
        </a:p>
      </dgm:t>
    </dgm:pt>
    <dgm:pt modelId="{8D88E427-5E14-481E-971E-18F4B8A1CB77}" type="parTrans" cxnId="{2C0F6A84-7EA8-490A-86F0-36D5291EF717}">
      <dgm:prSet/>
      <dgm:spPr/>
      <dgm:t>
        <a:bodyPr/>
        <a:lstStyle/>
        <a:p>
          <a:endParaRPr lang="en-US"/>
        </a:p>
      </dgm:t>
    </dgm:pt>
    <dgm:pt modelId="{92D0694A-2342-491D-BEBC-A3B41C51EDEB}" type="sibTrans" cxnId="{2C0F6A84-7EA8-490A-86F0-36D5291EF717}">
      <dgm:prSet/>
      <dgm:spPr/>
      <dgm:t>
        <a:bodyPr/>
        <a:lstStyle/>
        <a:p>
          <a:endParaRPr lang="en-US"/>
        </a:p>
      </dgm:t>
    </dgm:pt>
    <dgm:pt modelId="{15B4C284-A7AC-4252-BF64-D59E349D9B74}">
      <dgm:prSet/>
      <dgm:spPr/>
      <dgm:t>
        <a:bodyPr/>
        <a:lstStyle/>
        <a:p>
          <a:pPr rtl="0"/>
          <a:r>
            <a:rPr lang="en-US" smtClean="0"/>
            <a:t>Observation </a:t>
          </a:r>
          <a:endParaRPr lang="en-US"/>
        </a:p>
      </dgm:t>
    </dgm:pt>
    <dgm:pt modelId="{F649711C-043B-427F-B354-B2DDD16E6D1A}" type="parTrans" cxnId="{0F52D0C6-82D8-4E0C-A8AB-9BA3CC329E8E}">
      <dgm:prSet/>
      <dgm:spPr/>
      <dgm:t>
        <a:bodyPr/>
        <a:lstStyle/>
        <a:p>
          <a:endParaRPr lang="en-US"/>
        </a:p>
      </dgm:t>
    </dgm:pt>
    <dgm:pt modelId="{AE3E776C-A8E1-4A8D-B054-42A15AEE8A1E}" type="sibTrans" cxnId="{0F52D0C6-82D8-4E0C-A8AB-9BA3CC329E8E}">
      <dgm:prSet/>
      <dgm:spPr/>
      <dgm:t>
        <a:bodyPr/>
        <a:lstStyle/>
        <a:p>
          <a:endParaRPr lang="en-US"/>
        </a:p>
      </dgm:t>
    </dgm:pt>
    <dgm:pt modelId="{0A20E0D5-CC45-4F47-ABD0-B27141204CFF}">
      <dgm:prSet custT="1"/>
      <dgm:spPr/>
      <dgm:t>
        <a:bodyPr/>
        <a:lstStyle/>
        <a:p>
          <a:pPr rtl="0"/>
          <a:r>
            <a:rPr lang="en-US" sz="2800" dirty="0" smtClean="0"/>
            <a:t>Many patients may have equivocal clinical signs but be in the early stages of a condition. Time is a great diagnostic tool and frequent re-examination may reveal evolving signs.</a:t>
          </a:r>
          <a:endParaRPr lang="en-US" sz="2800" dirty="0"/>
        </a:p>
      </dgm:t>
    </dgm:pt>
    <dgm:pt modelId="{CAAF45B3-985C-49D5-8673-0D6F025F7F64}" type="parTrans" cxnId="{A174F0F7-B168-4E30-970D-9E099BCC46C3}">
      <dgm:prSet/>
      <dgm:spPr/>
      <dgm:t>
        <a:bodyPr/>
        <a:lstStyle/>
        <a:p>
          <a:endParaRPr lang="en-US"/>
        </a:p>
      </dgm:t>
    </dgm:pt>
    <dgm:pt modelId="{CE543F76-721D-4D6E-AF99-FA4073C3C468}" type="sibTrans" cxnId="{A174F0F7-B168-4E30-970D-9E099BCC46C3}">
      <dgm:prSet/>
      <dgm:spPr/>
      <dgm:t>
        <a:bodyPr/>
        <a:lstStyle/>
        <a:p>
          <a:endParaRPr lang="en-US"/>
        </a:p>
      </dgm:t>
    </dgm:pt>
    <dgm:pt modelId="{973E0D15-870B-496A-9E94-5A77E36C9BF2}">
      <dgm:prSet/>
      <dgm:spPr/>
      <dgm:t>
        <a:bodyPr/>
        <a:lstStyle/>
        <a:p>
          <a:pPr rtl="0"/>
          <a:r>
            <a:rPr lang="en-US" smtClean="0"/>
            <a:t>Discharge.</a:t>
          </a:r>
          <a:endParaRPr lang="en-US"/>
        </a:p>
      </dgm:t>
    </dgm:pt>
    <dgm:pt modelId="{49D70B86-41FC-47D5-9BDC-9C9BF7E2546F}" type="parTrans" cxnId="{1EBFFA7F-B20C-476B-A0B0-B0A2D497A76A}">
      <dgm:prSet/>
      <dgm:spPr/>
      <dgm:t>
        <a:bodyPr/>
        <a:lstStyle/>
        <a:p>
          <a:endParaRPr lang="en-US"/>
        </a:p>
      </dgm:t>
    </dgm:pt>
    <dgm:pt modelId="{2DC17131-6AAB-4396-AB94-08A31476C8ED}" type="sibTrans" cxnId="{1EBFFA7F-B20C-476B-A0B0-B0A2D497A76A}">
      <dgm:prSet/>
      <dgm:spPr/>
      <dgm:t>
        <a:bodyPr/>
        <a:lstStyle/>
        <a:p>
          <a:endParaRPr lang="en-US"/>
        </a:p>
      </dgm:t>
    </dgm:pt>
    <dgm:pt modelId="{09882653-DA0C-4714-AFD6-551261B22AFC}" type="pres">
      <dgm:prSet presAssocID="{E056C851-A5A7-4E25-8CA1-5F046FA6A2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84F577-52FA-40C5-84EE-4AF590F162A0}" type="pres">
      <dgm:prSet presAssocID="{67303875-7ADA-49D9-822B-970529F20317}" presName="linNode" presStyleCnt="0"/>
      <dgm:spPr/>
    </dgm:pt>
    <dgm:pt modelId="{01EBDAB7-08A1-46F4-826B-2590D2029ECA}" type="pres">
      <dgm:prSet presAssocID="{67303875-7ADA-49D9-822B-970529F2031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3ACD5-B67A-425B-98B5-958F8766457F}" type="pres">
      <dgm:prSet presAssocID="{67303875-7ADA-49D9-822B-970529F2031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05CB0-60DC-416A-A20F-54558BD17A11}" type="pres">
      <dgm:prSet presAssocID="{C8CDDEAB-6F85-49F6-A7BD-562320906C4C}" presName="sp" presStyleCnt="0"/>
      <dgm:spPr/>
    </dgm:pt>
    <dgm:pt modelId="{62565621-BA4E-424E-9589-5966E4A1106D}" type="pres">
      <dgm:prSet presAssocID="{15B4C284-A7AC-4252-BF64-D59E349D9B74}" presName="linNode" presStyleCnt="0"/>
      <dgm:spPr/>
    </dgm:pt>
    <dgm:pt modelId="{C95D345E-0C0C-4FDC-8599-4CBD146FB7CC}" type="pres">
      <dgm:prSet presAssocID="{15B4C284-A7AC-4252-BF64-D59E349D9B74}" presName="parentText" presStyleLbl="node1" presStyleIdx="1" presStyleCnt="3" custScaleY="1069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D8DD2-D9C8-4880-A896-9EC68CF832EA}" type="pres">
      <dgm:prSet presAssocID="{15B4C284-A7AC-4252-BF64-D59E349D9B74}" presName="descendantText" presStyleLbl="alignAccFollowNode1" presStyleIdx="1" presStyleCnt="2" custScaleY="127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54E26F-4A9A-4CB6-95B9-E317D13CB915}" type="pres">
      <dgm:prSet presAssocID="{AE3E776C-A8E1-4A8D-B054-42A15AEE8A1E}" presName="sp" presStyleCnt="0"/>
      <dgm:spPr/>
    </dgm:pt>
    <dgm:pt modelId="{A2F6856C-78E4-4427-8265-E49E1B3A6B56}" type="pres">
      <dgm:prSet presAssocID="{973E0D15-870B-496A-9E94-5A77E36C9BF2}" presName="linNode" presStyleCnt="0"/>
      <dgm:spPr/>
    </dgm:pt>
    <dgm:pt modelId="{AA7DE3BF-CB66-4A24-8F9A-7BC4FD2352FC}" type="pres">
      <dgm:prSet presAssocID="{973E0D15-870B-496A-9E94-5A77E36C9BF2}" presName="parentText" presStyleLbl="node1" presStyleIdx="2" presStyleCnt="3" custScaleY="520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07195B-ED13-4D16-A82A-3AC810F60CF5}" type="presOf" srcId="{15B4C284-A7AC-4252-BF64-D59E349D9B74}" destId="{C95D345E-0C0C-4FDC-8599-4CBD146FB7CC}" srcOrd="0" destOrd="0" presId="urn:microsoft.com/office/officeart/2005/8/layout/vList5"/>
    <dgm:cxn modelId="{E9A0DA73-4288-43BF-9B5C-7C0C221AA6DC}" type="presOf" srcId="{669C2EC4-95DB-43FD-B4D7-E40D4DDF9A30}" destId="{7D53ACD5-B67A-425B-98B5-958F8766457F}" srcOrd="0" destOrd="0" presId="urn:microsoft.com/office/officeart/2005/8/layout/vList5"/>
    <dgm:cxn modelId="{9A8D75E3-B3B6-4CA0-8138-D60AE319EB2E}" srcId="{E056C851-A5A7-4E25-8CA1-5F046FA6A27A}" destId="{67303875-7ADA-49D9-822B-970529F20317}" srcOrd="0" destOrd="0" parTransId="{FBF3DF31-F332-43A5-A43F-158FF405F1AC}" sibTransId="{C8CDDEAB-6F85-49F6-A7BD-562320906C4C}"/>
    <dgm:cxn modelId="{2C0F6A84-7EA8-490A-86F0-36D5291EF717}" srcId="{67303875-7ADA-49D9-822B-970529F20317}" destId="{669C2EC4-95DB-43FD-B4D7-E40D4DDF9A30}" srcOrd="0" destOrd="0" parTransId="{8D88E427-5E14-481E-971E-18F4B8A1CB77}" sibTransId="{92D0694A-2342-491D-BEBC-A3B41C51EDEB}"/>
    <dgm:cxn modelId="{A174F0F7-B168-4E30-970D-9E099BCC46C3}" srcId="{15B4C284-A7AC-4252-BF64-D59E349D9B74}" destId="{0A20E0D5-CC45-4F47-ABD0-B27141204CFF}" srcOrd="0" destOrd="0" parTransId="{CAAF45B3-985C-49D5-8673-0D6F025F7F64}" sibTransId="{CE543F76-721D-4D6E-AF99-FA4073C3C468}"/>
    <dgm:cxn modelId="{1EBFFA7F-B20C-476B-A0B0-B0A2D497A76A}" srcId="{E056C851-A5A7-4E25-8CA1-5F046FA6A27A}" destId="{973E0D15-870B-496A-9E94-5A77E36C9BF2}" srcOrd="2" destOrd="0" parTransId="{49D70B86-41FC-47D5-9BDC-9C9BF7E2546F}" sibTransId="{2DC17131-6AAB-4396-AB94-08A31476C8ED}"/>
    <dgm:cxn modelId="{E2CFFA00-8E21-4FF2-87E9-8D55A46E66CF}" type="presOf" srcId="{0A20E0D5-CC45-4F47-ABD0-B27141204CFF}" destId="{C6DD8DD2-D9C8-4880-A896-9EC68CF832EA}" srcOrd="0" destOrd="0" presId="urn:microsoft.com/office/officeart/2005/8/layout/vList5"/>
    <dgm:cxn modelId="{51486F61-8FBA-43C3-BE5F-7D0C3DD933CD}" type="presOf" srcId="{E056C851-A5A7-4E25-8CA1-5F046FA6A27A}" destId="{09882653-DA0C-4714-AFD6-551261B22AFC}" srcOrd="0" destOrd="0" presId="urn:microsoft.com/office/officeart/2005/8/layout/vList5"/>
    <dgm:cxn modelId="{0F52D0C6-82D8-4E0C-A8AB-9BA3CC329E8E}" srcId="{E056C851-A5A7-4E25-8CA1-5F046FA6A27A}" destId="{15B4C284-A7AC-4252-BF64-D59E349D9B74}" srcOrd="1" destOrd="0" parTransId="{F649711C-043B-427F-B354-B2DDD16E6D1A}" sibTransId="{AE3E776C-A8E1-4A8D-B054-42A15AEE8A1E}"/>
    <dgm:cxn modelId="{050B939C-ED92-46B3-9027-EBF0112885CD}" type="presOf" srcId="{67303875-7ADA-49D9-822B-970529F20317}" destId="{01EBDAB7-08A1-46F4-826B-2590D2029ECA}" srcOrd="0" destOrd="0" presId="urn:microsoft.com/office/officeart/2005/8/layout/vList5"/>
    <dgm:cxn modelId="{96644B58-90E3-4209-96B3-382932849C26}" type="presOf" srcId="{973E0D15-870B-496A-9E94-5A77E36C9BF2}" destId="{AA7DE3BF-CB66-4A24-8F9A-7BC4FD2352FC}" srcOrd="0" destOrd="0" presId="urn:microsoft.com/office/officeart/2005/8/layout/vList5"/>
    <dgm:cxn modelId="{CECE716B-007C-4C99-B4F7-AD7C2A3057D4}" type="presParOf" srcId="{09882653-DA0C-4714-AFD6-551261B22AFC}" destId="{7884F577-52FA-40C5-84EE-4AF590F162A0}" srcOrd="0" destOrd="0" presId="urn:microsoft.com/office/officeart/2005/8/layout/vList5"/>
    <dgm:cxn modelId="{0DAD1078-E48A-477E-81EF-0C3F90B7409C}" type="presParOf" srcId="{7884F577-52FA-40C5-84EE-4AF590F162A0}" destId="{01EBDAB7-08A1-46F4-826B-2590D2029ECA}" srcOrd="0" destOrd="0" presId="urn:microsoft.com/office/officeart/2005/8/layout/vList5"/>
    <dgm:cxn modelId="{AEC6B4DB-AA7F-4D38-A169-BBA648AF2CEF}" type="presParOf" srcId="{7884F577-52FA-40C5-84EE-4AF590F162A0}" destId="{7D53ACD5-B67A-425B-98B5-958F8766457F}" srcOrd="1" destOrd="0" presId="urn:microsoft.com/office/officeart/2005/8/layout/vList5"/>
    <dgm:cxn modelId="{F1EE9274-F645-49C5-9FAE-023842EB707C}" type="presParOf" srcId="{09882653-DA0C-4714-AFD6-551261B22AFC}" destId="{E7605CB0-60DC-416A-A20F-54558BD17A11}" srcOrd="1" destOrd="0" presId="urn:microsoft.com/office/officeart/2005/8/layout/vList5"/>
    <dgm:cxn modelId="{854FCD80-D548-48EC-B0A8-00E8A0376916}" type="presParOf" srcId="{09882653-DA0C-4714-AFD6-551261B22AFC}" destId="{62565621-BA4E-424E-9589-5966E4A1106D}" srcOrd="2" destOrd="0" presId="urn:microsoft.com/office/officeart/2005/8/layout/vList5"/>
    <dgm:cxn modelId="{4248F94D-59A4-456E-B905-749123B4D272}" type="presParOf" srcId="{62565621-BA4E-424E-9589-5966E4A1106D}" destId="{C95D345E-0C0C-4FDC-8599-4CBD146FB7CC}" srcOrd="0" destOrd="0" presId="urn:microsoft.com/office/officeart/2005/8/layout/vList5"/>
    <dgm:cxn modelId="{3B00D322-C1A4-431A-BF97-EE2BBFC6FFE1}" type="presParOf" srcId="{62565621-BA4E-424E-9589-5966E4A1106D}" destId="{C6DD8DD2-D9C8-4880-A896-9EC68CF832EA}" srcOrd="1" destOrd="0" presId="urn:microsoft.com/office/officeart/2005/8/layout/vList5"/>
    <dgm:cxn modelId="{B28EAADE-425E-416B-82E3-BCB4129BC447}" type="presParOf" srcId="{09882653-DA0C-4714-AFD6-551261B22AFC}" destId="{EE54E26F-4A9A-4CB6-95B9-E317D13CB915}" srcOrd="3" destOrd="0" presId="urn:microsoft.com/office/officeart/2005/8/layout/vList5"/>
    <dgm:cxn modelId="{5CCA8E0F-4F45-4D2F-A442-A2AD4BAA15F4}" type="presParOf" srcId="{09882653-DA0C-4714-AFD6-551261B22AFC}" destId="{A2F6856C-78E4-4427-8265-E49E1B3A6B56}" srcOrd="4" destOrd="0" presId="urn:microsoft.com/office/officeart/2005/8/layout/vList5"/>
    <dgm:cxn modelId="{FB1C6F35-42DD-411E-8707-C57E394EB032}" type="presParOf" srcId="{A2F6856C-78E4-4427-8265-E49E1B3A6B56}" destId="{AA7DE3BF-CB66-4A24-8F9A-7BC4FD2352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057434-8AD3-468C-AACD-F97DB54A9C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CC1F78-7661-4951-80DB-D17C0532E872}">
      <dgm:prSet/>
      <dgm:spPr>
        <a:solidFill>
          <a:schemeClr val="bg1"/>
        </a:solidFill>
      </dgm:spPr>
      <dgm:t>
        <a:bodyPr/>
        <a:lstStyle/>
        <a:p>
          <a:pPr rtl="0"/>
          <a:r>
            <a:rPr lang="en-US" baseline="0" dirty="0" err="1" smtClean="0"/>
            <a:t>Prof.Pervez</a:t>
          </a:r>
          <a:r>
            <a:rPr lang="en-US" baseline="0" dirty="0" smtClean="0"/>
            <a:t> Iqbal</a:t>
          </a:r>
          <a:endParaRPr lang="en-US" dirty="0"/>
        </a:p>
      </dgm:t>
    </dgm:pt>
    <dgm:pt modelId="{F61E6B4D-A00A-48C3-A142-FB9B96F7ADAE}" type="parTrans" cxnId="{21167A16-0460-4523-991A-EC4DC87A23F5}">
      <dgm:prSet/>
      <dgm:spPr/>
      <dgm:t>
        <a:bodyPr/>
        <a:lstStyle/>
        <a:p>
          <a:endParaRPr lang="en-US"/>
        </a:p>
      </dgm:t>
    </dgm:pt>
    <dgm:pt modelId="{951BD3FB-5CA2-4A19-82BA-D37274422DD7}" type="sibTrans" cxnId="{21167A16-0460-4523-991A-EC4DC87A23F5}">
      <dgm:prSet/>
      <dgm:spPr/>
      <dgm:t>
        <a:bodyPr/>
        <a:lstStyle/>
        <a:p>
          <a:endParaRPr lang="en-US"/>
        </a:p>
      </dgm:t>
    </dgm:pt>
    <dgm:pt modelId="{748F561C-1FD2-4617-9322-3BFCF7DBFDB3}">
      <dgm:prSet/>
      <dgm:spPr/>
      <dgm:t>
        <a:bodyPr/>
        <a:lstStyle/>
        <a:p>
          <a:pPr rtl="0"/>
          <a:r>
            <a:rPr lang="en-US" baseline="0" smtClean="0"/>
            <a:t>Professor of surgery</a:t>
          </a:r>
          <a:endParaRPr lang="en-US"/>
        </a:p>
      </dgm:t>
    </dgm:pt>
    <dgm:pt modelId="{B70F7A29-D190-4D83-9021-00C3F03B3562}" type="parTrans" cxnId="{822B18A7-0823-4E88-B95C-99B65341D1A2}">
      <dgm:prSet/>
      <dgm:spPr/>
      <dgm:t>
        <a:bodyPr/>
        <a:lstStyle/>
        <a:p>
          <a:endParaRPr lang="en-US"/>
        </a:p>
      </dgm:t>
    </dgm:pt>
    <dgm:pt modelId="{E9201992-A03B-4C06-8547-76F12E25D940}" type="sibTrans" cxnId="{822B18A7-0823-4E88-B95C-99B65341D1A2}">
      <dgm:prSet/>
      <dgm:spPr/>
      <dgm:t>
        <a:bodyPr/>
        <a:lstStyle/>
        <a:p>
          <a:endParaRPr lang="en-US"/>
        </a:p>
      </dgm:t>
    </dgm:pt>
    <dgm:pt modelId="{85051D10-5F16-47BE-8636-2E59FA89BAAC}" type="pres">
      <dgm:prSet presAssocID="{96057434-8AD3-468C-AACD-F97DB54A9C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A5F9CE-4D9A-46C6-BAE5-DB98BE7A64E2}" type="pres">
      <dgm:prSet presAssocID="{FDCC1F78-7661-4951-80DB-D17C0532E8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2589D-B995-47C6-BF0B-FB47A4E59924}" type="pres">
      <dgm:prSet presAssocID="{951BD3FB-5CA2-4A19-82BA-D37274422DD7}" presName="spacer" presStyleCnt="0"/>
      <dgm:spPr/>
    </dgm:pt>
    <dgm:pt modelId="{532E9693-BF8C-4CD7-A7FA-8B9DE9978A21}" type="pres">
      <dgm:prSet presAssocID="{748F561C-1FD2-4617-9322-3BFCF7DBFDB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A0CE89-6D9C-403F-926C-1DCCC6344843}" type="presOf" srcId="{FDCC1F78-7661-4951-80DB-D17C0532E872}" destId="{A0A5F9CE-4D9A-46C6-BAE5-DB98BE7A64E2}" srcOrd="0" destOrd="0" presId="urn:microsoft.com/office/officeart/2005/8/layout/vList2"/>
    <dgm:cxn modelId="{822B18A7-0823-4E88-B95C-99B65341D1A2}" srcId="{96057434-8AD3-468C-AACD-F97DB54A9C73}" destId="{748F561C-1FD2-4617-9322-3BFCF7DBFDB3}" srcOrd="1" destOrd="0" parTransId="{B70F7A29-D190-4D83-9021-00C3F03B3562}" sibTransId="{E9201992-A03B-4C06-8547-76F12E25D940}"/>
    <dgm:cxn modelId="{B193167B-E8B2-4AE7-BF86-2E70E36EE869}" type="presOf" srcId="{748F561C-1FD2-4617-9322-3BFCF7DBFDB3}" destId="{532E9693-BF8C-4CD7-A7FA-8B9DE9978A21}" srcOrd="0" destOrd="0" presId="urn:microsoft.com/office/officeart/2005/8/layout/vList2"/>
    <dgm:cxn modelId="{21167A16-0460-4523-991A-EC4DC87A23F5}" srcId="{96057434-8AD3-468C-AACD-F97DB54A9C73}" destId="{FDCC1F78-7661-4951-80DB-D17C0532E872}" srcOrd="0" destOrd="0" parTransId="{F61E6B4D-A00A-48C3-A142-FB9B96F7ADAE}" sibTransId="{951BD3FB-5CA2-4A19-82BA-D37274422DD7}"/>
    <dgm:cxn modelId="{15C011BF-0B7C-4F0C-B284-6C8A71A75ABC}" type="presOf" srcId="{96057434-8AD3-468C-AACD-F97DB54A9C73}" destId="{85051D10-5F16-47BE-8636-2E59FA89BAAC}" srcOrd="0" destOrd="0" presId="urn:microsoft.com/office/officeart/2005/8/layout/vList2"/>
    <dgm:cxn modelId="{68BEFBF5-3899-4951-AE15-93D92F2C1DAD}" type="presParOf" srcId="{85051D10-5F16-47BE-8636-2E59FA89BAAC}" destId="{A0A5F9CE-4D9A-46C6-BAE5-DB98BE7A64E2}" srcOrd="0" destOrd="0" presId="urn:microsoft.com/office/officeart/2005/8/layout/vList2"/>
    <dgm:cxn modelId="{D2A93375-901D-4F69-ADE7-7D0380DFD65E}" type="presParOf" srcId="{85051D10-5F16-47BE-8636-2E59FA89BAAC}" destId="{2522589D-B995-47C6-BF0B-FB47A4E59924}" srcOrd="1" destOrd="0" presId="urn:microsoft.com/office/officeart/2005/8/layout/vList2"/>
    <dgm:cxn modelId="{1A7FAF60-F433-497D-B69B-BB1139EE9C52}" type="presParOf" srcId="{85051D10-5F16-47BE-8636-2E59FA89BAAC}" destId="{532E9693-BF8C-4CD7-A7FA-8B9DE9978A2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B91CCC-DA01-4DE7-A1AF-7B46FDF0E73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81E04A-52D2-4C37-8378-B5BA9518393C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US" sz="2500" dirty="0" smtClean="0"/>
            <a:t> </a:t>
          </a:r>
        </a:p>
        <a:p>
          <a:pPr rtl="0"/>
          <a:r>
            <a:rPr lang="en-US" sz="2800" dirty="0" smtClean="0"/>
            <a:t>Identify clinical features that help to distinguish surgical from non-surgical acute abdomen </a:t>
          </a:r>
        </a:p>
        <a:p>
          <a:pPr rtl="0"/>
          <a:endParaRPr lang="en-US" sz="2800" dirty="0"/>
        </a:p>
      </dgm:t>
    </dgm:pt>
    <dgm:pt modelId="{9C25D8E4-B9A1-49E3-97C0-A1C291DA444F}" type="parTrans" cxnId="{89B25C7A-A612-4677-AC63-9D593FCA75BE}">
      <dgm:prSet/>
      <dgm:spPr/>
      <dgm:t>
        <a:bodyPr/>
        <a:lstStyle/>
        <a:p>
          <a:endParaRPr lang="en-US"/>
        </a:p>
      </dgm:t>
    </dgm:pt>
    <dgm:pt modelId="{70A81BC4-62BA-445A-9AA1-2741491168E7}" type="sibTrans" cxnId="{89B25C7A-A612-4677-AC63-9D593FCA75BE}">
      <dgm:prSet/>
      <dgm:spPr/>
      <dgm:t>
        <a:bodyPr/>
        <a:lstStyle/>
        <a:p>
          <a:endParaRPr lang="en-US"/>
        </a:p>
      </dgm:t>
    </dgm:pt>
    <dgm:pt modelId="{B07CF47E-C3E1-48BC-852F-A9D5A95A9C72}">
      <dgm:prSet custT="1"/>
      <dgm:spPr>
        <a:solidFill>
          <a:srgbClr val="002060"/>
        </a:solidFill>
      </dgm:spPr>
      <dgm:t>
        <a:bodyPr/>
        <a:lstStyle/>
        <a:p>
          <a:pPr rtl="0"/>
          <a:endParaRPr lang="en-US" sz="2500" dirty="0" smtClean="0"/>
        </a:p>
        <a:p>
          <a:pPr rtl="0"/>
          <a:r>
            <a:rPr lang="en-US" sz="2800" dirty="0" smtClean="0"/>
            <a:t> Discuss the differential diagnosis of acute abdomen including medical causes </a:t>
          </a:r>
        </a:p>
        <a:p>
          <a:pPr rtl="0"/>
          <a:endParaRPr lang="en-US" sz="2800" dirty="0"/>
        </a:p>
      </dgm:t>
    </dgm:pt>
    <dgm:pt modelId="{A6CD9B37-5C22-4B76-8217-44B8C5888B08}" type="parTrans" cxnId="{EDEDE73B-F964-4E37-80AD-A9843EC8D16D}">
      <dgm:prSet/>
      <dgm:spPr/>
      <dgm:t>
        <a:bodyPr/>
        <a:lstStyle/>
        <a:p>
          <a:endParaRPr lang="en-US"/>
        </a:p>
      </dgm:t>
    </dgm:pt>
    <dgm:pt modelId="{5F62274E-C53F-40BE-A618-0C23A62995AA}" type="sibTrans" cxnId="{EDEDE73B-F964-4E37-80AD-A9843EC8D16D}">
      <dgm:prSet/>
      <dgm:spPr/>
      <dgm:t>
        <a:bodyPr/>
        <a:lstStyle/>
        <a:p>
          <a:endParaRPr lang="en-US"/>
        </a:p>
      </dgm:t>
    </dgm:pt>
    <dgm:pt modelId="{BA4FD788-D89E-4B2B-AB4E-D95C786A2CC7}">
      <dgm:prSet custT="1"/>
      <dgm:spPr>
        <a:solidFill>
          <a:srgbClr val="00B0F0"/>
        </a:solidFill>
      </dgm:spPr>
      <dgm:t>
        <a:bodyPr/>
        <a:lstStyle/>
        <a:p>
          <a:pPr rtl="0"/>
          <a:endParaRPr lang="en-US" sz="2500" dirty="0" smtClean="0"/>
        </a:p>
        <a:p>
          <a:pPr rtl="0"/>
          <a:r>
            <a:rPr lang="en-US" sz="2500" dirty="0" smtClean="0"/>
            <a:t> </a:t>
          </a:r>
          <a:r>
            <a:rPr lang="en-US" sz="2800" dirty="0" smtClean="0"/>
            <a:t>Construct an approach to evaluation and management of acute surgical abdomen </a:t>
          </a:r>
        </a:p>
        <a:p>
          <a:pPr rtl="0"/>
          <a:endParaRPr lang="en-US" sz="2800" dirty="0"/>
        </a:p>
      </dgm:t>
    </dgm:pt>
    <dgm:pt modelId="{F0125E79-01CA-4D7C-98FC-376BE0450986}" type="parTrans" cxnId="{201C690C-857E-4495-8274-FEDB4EB20DA8}">
      <dgm:prSet/>
      <dgm:spPr/>
      <dgm:t>
        <a:bodyPr/>
        <a:lstStyle/>
        <a:p>
          <a:endParaRPr lang="en-US"/>
        </a:p>
      </dgm:t>
    </dgm:pt>
    <dgm:pt modelId="{2663C553-0697-4737-91F4-6BE10E3D5E1A}" type="sibTrans" cxnId="{201C690C-857E-4495-8274-FEDB4EB20DA8}">
      <dgm:prSet/>
      <dgm:spPr/>
      <dgm:t>
        <a:bodyPr/>
        <a:lstStyle/>
        <a:p>
          <a:endParaRPr lang="en-US"/>
        </a:p>
      </dgm:t>
    </dgm:pt>
    <dgm:pt modelId="{4CDE273C-CFCD-409E-A935-D17433877378}" type="pres">
      <dgm:prSet presAssocID="{53B91CCC-DA01-4DE7-A1AF-7B46FDF0E7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521A4D-99B5-4394-B4AC-7F32A0FCCA55}" type="pres">
      <dgm:prSet presAssocID="{7C81E04A-52D2-4C37-8378-B5BA9518393C}" presName="composite" presStyleCnt="0"/>
      <dgm:spPr/>
    </dgm:pt>
    <dgm:pt modelId="{8EE53854-C64A-4086-A22E-28947D03F643}" type="pres">
      <dgm:prSet presAssocID="{7C81E04A-52D2-4C37-8378-B5BA9518393C}" presName="imgShp" presStyleLbl="fgImgPlace1" presStyleIdx="0" presStyleCnt="3"/>
      <dgm:spPr/>
    </dgm:pt>
    <dgm:pt modelId="{E54F97C8-EB83-4A62-87D0-94687B76F688}" type="pres">
      <dgm:prSet presAssocID="{7C81E04A-52D2-4C37-8378-B5BA9518393C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FD2385-8BFA-44A4-A3AE-AEA9BEB4ADF8}" type="pres">
      <dgm:prSet presAssocID="{70A81BC4-62BA-445A-9AA1-2741491168E7}" presName="spacing" presStyleCnt="0"/>
      <dgm:spPr/>
    </dgm:pt>
    <dgm:pt modelId="{C7CA10A3-1F65-4A68-92EC-E8E03551E287}" type="pres">
      <dgm:prSet presAssocID="{B07CF47E-C3E1-48BC-852F-A9D5A95A9C72}" presName="composite" presStyleCnt="0"/>
      <dgm:spPr/>
    </dgm:pt>
    <dgm:pt modelId="{B7D10289-2FD2-4106-B940-77470794CFA0}" type="pres">
      <dgm:prSet presAssocID="{B07CF47E-C3E1-48BC-852F-A9D5A95A9C72}" presName="imgShp" presStyleLbl="fgImgPlace1" presStyleIdx="1" presStyleCnt="3"/>
      <dgm:spPr/>
    </dgm:pt>
    <dgm:pt modelId="{2027E706-AAC3-4B3E-8E50-0B8822F7845F}" type="pres">
      <dgm:prSet presAssocID="{B07CF47E-C3E1-48BC-852F-A9D5A95A9C7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1A7FF2-171D-47CB-B378-BB77E983240A}" type="pres">
      <dgm:prSet presAssocID="{5F62274E-C53F-40BE-A618-0C23A62995AA}" presName="spacing" presStyleCnt="0"/>
      <dgm:spPr/>
    </dgm:pt>
    <dgm:pt modelId="{FFCAE60B-2F61-463F-8D3B-C3AA17C8B010}" type="pres">
      <dgm:prSet presAssocID="{BA4FD788-D89E-4B2B-AB4E-D95C786A2CC7}" presName="composite" presStyleCnt="0"/>
      <dgm:spPr/>
    </dgm:pt>
    <dgm:pt modelId="{02F5B9C9-7DE1-4826-952A-720F98DBC656}" type="pres">
      <dgm:prSet presAssocID="{BA4FD788-D89E-4B2B-AB4E-D95C786A2CC7}" presName="imgShp" presStyleLbl="fgImgPlace1" presStyleIdx="2" presStyleCnt="3"/>
      <dgm:spPr/>
    </dgm:pt>
    <dgm:pt modelId="{62C68E4C-358E-4DF4-8136-0FCC2AB6E477}" type="pres">
      <dgm:prSet presAssocID="{BA4FD788-D89E-4B2B-AB4E-D95C786A2CC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A40773-496A-4F34-8185-852A6A11D9BF}" type="presOf" srcId="{B07CF47E-C3E1-48BC-852F-A9D5A95A9C72}" destId="{2027E706-AAC3-4B3E-8E50-0B8822F7845F}" srcOrd="0" destOrd="0" presId="urn:microsoft.com/office/officeart/2005/8/layout/vList3"/>
    <dgm:cxn modelId="{201C690C-857E-4495-8274-FEDB4EB20DA8}" srcId="{53B91CCC-DA01-4DE7-A1AF-7B46FDF0E735}" destId="{BA4FD788-D89E-4B2B-AB4E-D95C786A2CC7}" srcOrd="2" destOrd="0" parTransId="{F0125E79-01CA-4D7C-98FC-376BE0450986}" sibTransId="{2663C553-0697-4737-91F4-6BE10E3D5E1A}"/>
    <dgm:cxn modelId="{45D4BC28-053D-49F0-950B-3780213CCD59}" type="presOf" srcId="{BA4FD788-D89E-4B2B-AB4E-D95C786A2CC7}" destId="{62C68E4C-358E-4DF4-8136-0FCC2AB6E477}" srcOrd="0" destOrd="0" presId="urn:microsoft.com/office/officeart/2005/8/layout/vList3"/>
    <dgm:cxn modelId="{258F75BF-45B4-4B21-A18B-6E0E2303BD74}" type="presOf" srcId="{7C81E04A-52D2-4C37-8378-B5BA9518393C}" destId="{E54F97C8-EB83-4A62-87D0-94687B76F688}" srcOrd="0" destOrd="0" presId="urn:microsoft.com/office/officeart/2005/8/layout/vList3"/>
    <dgm:cxn modelId="{C61C6D75-C525-4F0A-A347-737D5F8AC7DA}" type="presOf" srcId="{53B91CCC-DA01-4DE7-A1AF-7B46FDF0E735}" destId="{4CDE273C-CFCD-409E-A935-D17433877378}" srcOrd="0" destOrd="0" presId="urn:microsoft.com/office/officeart/2005/8/layout/vList3"/>
    <dgm:cxn modelId="{EDEDE73B-F964-4E37-80AD-A9843EC8D16D}" srcId="{53B91CCC-DA01-4DE7-A1AF-7B46FDF0E735}" destId="{B07CF47E-C3E1-48BC-852F-A9D5A95A9C72}" srcOrd="1" destOrd="0" parTransId="{A6CD9B37-5C22-4B76-8217-44B8C5888B08}" sibTransId="{5F62274E-C53F-40BE-A618-0C23A62995AA}"/>
    <dgm:cxn modelId="{89B25C7A-A612-4677-AC63-9D593FCA75BE}" srcId="{53B91CCC-DA01-4DE7-A1AF-7B46FDF0E735}" destId="{7C81E04A-52D2-4C37-8378-B5BA9518393C}" srcOrd="0" destOrd="0" parTransId="{9C25D8E4-B9A1-49E3-97C0-A1C291DA444F}" sibTransId="{70A81BC4-62BA-445A-9AA1-2741491168E7}"/>
    <dgm:cxn modelId="{CBC9A1FE-E62A-437C-BF20-C7CEFDD7316F}" type="presParOf" srcId="{4CDE273C-CFCD-409E-A935-D17433877378}" destId="{15521A4D-99B5-4394-B4AC-7F32A0FCCA55}" srcOrd="0" destOrd="0" presId="urn:microsoft.com/office/officeart/2005/8/layout/vList3"/>
    <dgm:cxn modelId="{0F5BA2DC-C48C-4046-9B38-CB49C01AD807}" type="presParOf" srcId="{15521A4D-99B5-4394-B4AC-7F32A0FCCA55}" destId="{8EE53854-C64A-4086-A22E-28947D03F643}" srcOrd="0" destOrd="0" presId="urn:microsoft.com/office/officeart/2005/8/layout/vList3"/>
    <dgm:cxn modelId="{4E311328-1318-4F9D-A440-42AC31FABF70}" type="presParOf" srcId="{15521A4D-99B5-4394-B4AC-7F32A0FCCA55}" destId="{E54F97C8-EB83-4A62-87D0-94687B76F688}" srcOrd="1" destOrd="0" presId="urn:microsoft.com/office/officeart/2005/8/layout/vList3"/>
    <dgm:cxn modelId="{C90E8B71-31A2-418D-B974-B1F20C2388FB}" type="presParOf" srcId="{4CDE273C-CFCD-409E-A935-D17433877378}" destId="{BAFD2385-8BFA-44A4-A3AE-AEA9BEB4ADF8}" srcOrd="1" destOrd="0" presId="urn:microsoft.com/office/officeart/2005/8/layout/vList3"/>
    <dgm:cxn modelId="{2097580C-79B1-4E92-934E-29295E016088}" type="presParOf" srcId="{4CDE273C-CFCD-409E-A935-D17433877378}" destId="{C7CA10A3-1F65-4A68-92EC-E8E03551E287}" srcOrd="2" destOrd="0" presId="urn:microsoft.com/office/officeart/2005/8/layout/vList3"/>
    <dgm:cxn modelId="{4CCEFC99-0D4C-4785-AC05-5385E56A03E5}" type="presParOf" srcId="{C7CA10A3-1F65-4A68-92EC-E8E03551E287}" destId="{B7D10289-2FD2-4106-B940-77470794CFA0}" srcOrd="0" destOrd="0" presId="urn:microsoft.com/office/officeart/2005/8/layout/vList3"/>
    <dgm:cxn modelId="{D0893472-6B4F-4C19-99B2-465163B6CB6E}" type="presParOf" srcId="{C7CA10A3-1F65-4A68-92EC-E8E03551E287}" destId="{2027E706-AAC3-4B3E-8E50-0B8822F7845F}" srcOrd="1" destOrd="0" presId="urn:microsoft.com/office/officeart/2005/8/layout/vList3"/>
    <dgm:cxn modelId="{EE6B5EA1-E8AB-414F-A502-F0EFEC88FDAF}" type="presParOf" srcId="{4CDE273C-CFCD-409E-A935-D17433877378}" destId="{691A7FF2-171D-47CB-B378-BB77E983240A}" srcOrd="3" destOrd="0" presId="urn:microsoft.com/office/officeart/2005/8/layout/vList3"/>
    <dgm:cxn modelId="{8348143A-A908-4139-B019-2261A7EBD571}" type="presParOf" srcId="{4CDE273C-CFCD-409E-A935-D17433877378}" destId="{FFCAE60B-2F61-463F-8D3B-C3AA17C8B010}" srcOrd="4" destOrd="0" presId="urn:microsoft.com/office/officeart/2005/8/layout/vList3"/>
    <dgm:cxn modelId="{F00A30B6-F670-43AB-981D-C8A01669DDAF}" type="presParOf" srcId="{FFCAE60B-2F61-463F-8D3B-C3AA17C8B010}" destId="{02F5B9C9-7DE1-4826-952A-720F98DBC656}" srcOrd="0" destOrd="0" presId="urn:microsoft.com/office/officeart/2005/8/layout/vList3"/>
    <dgm:cxn modelId="{5D04B7F9-BFB6-49C5-A4A7-5B023290D3E5}" type="presParOf" srcId="{FFCAE60B-2F61-463F-8D3B-C3AA17C8B010}" destId="{62C68E4C-358E-4DF4-8136-0FCC2AB6E4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B91CCC-DA01-4DE7-A1AF-7B46FDF0E73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81E04A-52D2-4C37-8378-B5BA9518393C}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en-US" sz="2500" dirty="0" smtClean="0"/>
            <a:t> </a:t>
          </a:r>
        </a:p>
        <a:p>
          <a:pPr rtl="0"/>
          <a:r>
            <a:rPr lang="en-US" sz="2800" dirty="0" smtClean="0"/>
            <a:t>Discuss the differential diagnosis of acute abdomen including medical causes</a:t>
          </a:r>
        </a:p>
        <a:p>
          <a:pPr rtl="0"/>
          <a:endParaRPr lang="en-US" sz="2800" dirty="0"/>
        </a:p>
      </dgm:t>
    </dgm:pt>
    <dgm:pt modelId="{9C25D8E4-B9A1-49E3-97C0-A1C291DA444F}" type="parTrans" cxnId="{89B25C7A-A612-4677-AC63-9D593FCA75BE}">
      <dgm:prSet/>
      <dgm:spPr/>
      <dgm:t>
        <a:bodyPr/>
        <a:lstStyle/>
        <a:p>
          <a:endParaRPr lang="en-US"/>
        </a:p>
      </dgm:t>
    </dgm:pt>
    <dgm:pt modelId="{70A81BC4-62BA-445A-9AA1-2741491168E7}" type="sibTrans" cxnId="{89B25C7A-A612-4677-AC63-9D593FCA75BE}">
      <dgm:prSet/>
      <dgm:spPr/>
      <dgm:t>
        <a:bodyPr/>
        <a:lstStyle/>
        <a:p>
          <a:endParaRPr lang="en-US"/>
        </a:p>
      </dgm:t>
    </dgm:pt>
    <dgm:pt modelId="{BA4FD788-D89E-4B2B-AB4E-D95C786A2CC7}">
      <dgm:prSet custT="1"/>
      <dgm:spPr>
        <a:solidFill>
          <a:srgbClr val="00B0F0"/>
        </a:solidFill>
      </dgm:spPr>
      <dgm:t>
        <a:bodyPr/>
        <a:lstStyle/>
        <a:p>
          <a:pPr rtl="0"/>
          <a:endParaRPr lang="en-US" sz="2500" dirty="0" smtClean="0"/>
        </a:p>
        <a:p>
          <a:pPr rtl="0"/>
          <a:r>
            <a:rPr lang="en-US" sz="2500" dirty="0" smtClean="0"/>
            <a:t> </a:t>
          </a:r>
          <a:r>
            <a:rPr lang="en-US" sz="2800" dirty="0" smtClean="0"/>
            <a:t>Construct an approach to evaluation and management of acute surgical abdomen </a:t>
          </a:r>
        </a:p>
        <a:p>
          <a:pPr rtl="0"/>
          <a:endParaRPr lang="en-US" sz="2800" dirty="0"/>
        </a:p>
      </dgm:t>
    </dgm:pt>
    <dgm:pt modelId="{F0125E79-01CA-4D7C-98FC-376BE0450986}" type="parTrans" cxnId="{201C690C-857E-4495-8274-FEDB4EB20DA8}">
      <dgm:prSet/>
      <dgm:spPr/>
      <dgm:t>
        <a:bodyPr/>
        <a:lstStyle/>
        <a:p>
          <a:endParaRPr lang="en-US"/>
        </a:p>
      </dgm:t>
    </dgm:pt>
    <dgm:pt modelId="{2663C553-0697-4737-91F4-6BE10E3D5E1A}" type="sibTrans" cxnId="{201C690C-857E-4495-8274-FEDB4EB20DA8}">
      <dgm:prSet/>
      <dgm:spPr/>
      <dgm:t>
        <a:bodyPr/>
        <a:lstStyle/>
        <a:p>
          <a:endParaRPr lang="en-US"/>
        </a:p>
      </dgm:t>
    </dgm:pt>
    <dgm:pt modelId="{4CAB13CA-C3DA-453C-914D-BA0086819822}">
      <dgm:prSet/>
      <dgm:spPr/>
      <dgm:t>
        <a:bodyPr/>
        <a:lstStyle/>
        <a:p>
          <a:r>
            <a:rPr lang="en-US" smtClean="0"/>
            <a:t>Identify clinical features that help to distinguish surgical from non-surgical acute abdomen </a:t>
          </a:r>
          <a:endParaRPr lang="en-US"/>
        </a:p>
      </dgm:t>
    </dgm:pt>
    <dgm:pt modelId="{6EB73C62-02C2-4C78-BB72-C2D7121FD9B0}" type="parTrans" cxnId="{EFABE2AF-4CDE-4864-B956-27B65E19E72E}">
      <dgm:prSet/>
      <dgm:spPr/>
      <dgm:t>
        <a:bodyPr/>
        <a:lstStyle/>
        <a:p>
          <a:endParaRPr lang="en-US"/>
        </a:p>
      </dgm:t>
    </dgm:pt>
    <dgm:pt modelId="{F060C9F8-0131-4568-A92C-49EA7B165BBA}" type="sibTrans" cxnId="{EFABE2AF-4CDE-4864-B956-27B65E19E72E}">
      <dgm:prSet/>
      <dgm:spPr/>
      <dgm:t>
        <a:bodyPr/>
        <a:lstStyle/>
        <a:p>
          <a:endParaRPr lang="en-US"/>
        </a:p>
      </dgm:t>
    </dgm:pt>
    <dgm:pt modelId="{4CDE273C-CFCD-409E-A935-D17433877378}" type="pres">
      <dgm:prSet presAssocID="{53B91CCC-DA01-4DE7-A1AF-7B46FDF0E7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521A4D-99B5-4394-B4AC-7F32A0FCCA55}" type="pres">
      <dgm:prSet presAssocID="{7C81E04A-52D2-4C37-8378-B5BA9518393C}" presName="composite" presStyleCnt="0"/>
      <dgm:spPr/>
    </dgm:pt>
    <dgm:pt modelId="{8EE53854-C64A-4086-A22E-28947D03F643}" type="pres">
      <dgm:prSet presAssocID="{7C81E04A-52D2-4C37-8378-B5BA9518393C}" presName="imgShp" presStyleLbl="fgImgPlace1" presStyleIdx="0" presStyleCnt="3"/>
      <dgm:spPr/>
    </dgm:pt>
    <dgm:pt modelId="{E54F97C8-EB83-4A62-87D0-94687B76F688}" type="pres">
      <dgm:prSet presAssocID="{7C81E04A-52D2-4C37-8378-B5BA9518393C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FD2385-8BFA-44A4-A3AE-AEA9BEB4ADF8}" type="pres">
      <dgm:prSet presAssocID="{70A81BC4-62BA-445A-9AA1-2741491168E7}" presName="spacing" presStyleCnt="0"/>
      <dgm:spPr/>
    </dgm:pt>
    <dgm:pt modelId="{DD53D269-47A2-463E-AA99-649D87CF6CF2}" type="pres">
      <dgm:prSet presAssocID="{4CAB13CA-C3DA-453C-914D-BA0086819822}" presName="composite" presStyleCnt="0"/>
      <dgm:spPr/>
    </dgm:pt>
    <dgm:pt modelId="{90A1E8B7-74CA-4B38-8530-CF85D36BF0BB}" type="pres">
      <dgm:prSet presAssocID="{4CAB13CA-C3DA-453C-914D-BA0086819822}" presName="imgShp" presStyleLbl="fgImgPlace1" presStyleIdx="1" presStyleCnt="3"/>
      <dgm:spPr/>
    </dgm:pt>
    <dgm:pt modelId="{D36D91EE-AB9C-437B-AEA4-1D29BA5ED944}" type="pres">
      <dgm:prSet presAssocID="{4CAB13CA-C3DA-453C-914D-BA008681982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412C3-4792-4341-B921-87AD2110D30B}" type="pres">
      <dgm:prSet presAssocID="{F060C9F8-0131-4568-A92C-49EA7B165BBA}" presName="spacing" presStyleCnt="0"/>
      <dgm:spPr/>
    </dgm:pt>
    <dgm:pt modelId="{FFCAE60B-2F61-463F-8D3B-C3AA17C8B010}" type="pres">
      <dgm:prSet presAssocID="{BA4FD788-D89E-4B2B-AB4E-D95C786A2CC7}" presName="composite" presStyleCnt="0"/>
      <dgm:spPr/>
    </dgm:pt>
    <dgm:pt modelId="{02F5B9C9-7DE1-4826-952A-720F98DBC656}" type="pres">
      <dgm:prSet presAssocID="{BA4FD788-D89E-4B2B-AB4E-D95C786A2CC7}" presName="imgShp" presStyleLbl="fgImgPlace1" presStyleIdx="2" presStyleCnt="3"/>
      <dgm:spPr/>
    </dgm:pt>
    <dgm:pt modelId="{62C68E4C-358E-4DF4-8136-0FCC2AB6E477}" type="pres">
      <dgm:prSet presAssocID="{BA4FD788-D89E-4B2B-AB4E-D95C786A2CC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ABE2AF-4CDE-4864-B956-27B65E19E72E}" srcId="{53B91CCC-DA01-4DE7-A1AF-7B46FDF0E735}" destId="{4CAB13CA-C3DA-453C-914D-BA0086819822}" srcOrd="1" destOrd="0" parTransId="{6EB73C62-02C2-4C78-BB72-C2D7121FD9B0}" sibTransId="{F060C9F8-0131-4568-A92C-49EA7B165BBA}"/>
    <dgm:cxn modelId="{382A2205-985B-4904-A30F-9348751A9450}" type="presOf" srcId="{53B91CCC-DA01-4DE7-A1AF-7B46FDF0E735}" destId="{4CDE273C-CFCD-409E-A935-D17433877378}" srcOrd="0" destOrd="0" presId="urn:microsoft.com/office/officeart/2005/8/layout/vList3"/>
    <dgm:cxn modelId="{201C690C-857E-4495-8274-FEDB4EB20DA8}" srcId="{53B91CCC-DA01-4DE7-A1AF-7B46FDF0E735}" destId="{BA4FD788-D89E-4B2B-AB4E-D95C786A2CC7}" srcOrd="2" destOrd="0" parTransId="{F0125E79-01CA-4D7C-98FC-376BE0450986}" sibTransId="{2663C553-0697-4737-91F4-6BE10E3D5E1A}"/>
    <dgm:cxn modelId="{563E2281-68C1-43E6-BE67-CDFF2F598606}" type="presOf" srcId="{BA4FD788-D89E-4B2B-AB4E-D95C786A2CC7}" destId="{62C68E4C-358E-4DF4-8136-0FCC2AB6E477}" srcOrd="0" destOrd="0" presId="urn:microsoft.com/office/officeart/2005/8/layout/vList3"/>
    <dgm:cxn modelId="{691D6787-D6D3-42CE-8B77-571E6D955DBC}" type="presOf" srcId="{4CAB13CA-C3DA-453C-914D-BA0086819822}" destId="{D36D91EE-AB9C-437B-AEA4-1D29BA5ED944}" srcOrd="0" destOrd="0" presId="urn:microsoft.com/office/officeart/2005/8/layout/vList3"/>
    <dgm:cxn modelId="{89B25C7A-A612-4677-AC63-9D593FCA75BE}" srcId="{53B91CCC-DA01-4DE7-A1AF-7B46FDF0E735}" destId="{7C81E04A-52D2-4C37-8378-B5BA9518393C}" srcOrd="0" destOrd="0" parTransId="{9C25D8E4-B9A1-49E3-97C0-A1C291DA444F}" sibTransId="{70A81BC4-62BA-445A-9AA1-2741491168E7}"/>
    <dgm:cxn modelId="{A4AEE1F0-296E-422A-B7C7-A07086DFEA63}" type="presOf" srcId="{7C81E04A-52D2-4C37-8378-B5BA9518393C}" destId="{E54F97C8-EB83-4A62-87D0-94687B76F688}" srcOrd="0" destOrd="0" presId="urn:microsoft.com/office/officeart/2005/8/layout/vList3"/>
    <dgm:cxn modelId="{B527A176-AB6D-4E73-A3B9-A0560A943EC8}" type="presParOf" srcId="{4CDE273C-CFCD-409E-A935-D17433877378}" destId="{15521A4D-99B5-4394-B4AC-7F32A0FCCA55}" srcOrd="0" destOrd="0" presId="urn:microsoft.com/office/officeart/2005/8/layout/vList3"/>
    <dgm:cxn modelId="{8B7A29D2-A76D-4B45-B6E2-3DA46EB2AF9B}" type="presParOf" srcId="{15521A4D-99B5-4394-B4AC-7F32A0FCCA55}" destId="{8EE53854-C64A-4086-A22E-28947D03F643}" srcOrd="0" destOrd="0" presId="urn:microsoft.com/office/officeart/2005/8/layout/vList3"/>
    <dgm:cxn modelId="{70A9967F-3FFE-44E6-8B2C-B948D5FA1E4C}" type="presParOf" srcId="{15521A4D-99B5-4394-B4AC-7F32A0FCCA55}" destId="{E54F97C8-EB83-4A62-87D0-94687B76F688}" srcOrd="1" destOrd="0" presId="urn:microsoft.com/office/officeart/2005/8/layout/vList3"/>
    <dgm:cxn modelId="{0BC4369D-A90A-4AE8-AE29-2413DEAE146E}" type="presParOf" srcId="{4CDE273C-CFCD-409E-A935-D17433877378}" destId="{BAFD2385-8BFA-44A4-A3AE-AEA9BEB4ADF8}" srcOrd="1" destOrd="0" presId="urn:microsoft.com/office/officeart/2005/8/layout/vList3"/>
    <dgm:cxn modelId="{0B0406E0-25C4-4BE8-995C-757BE5468395}" type="presParOf" srcId="{4CDE273C-CFCD-409E-A935-D17433877378}" destId="{DD53D269-47A2-463E-AA99-649D87CF6CF2}" srcOrd="2" destOrd="0" presId="urn:microsoft.com/office/officeart/2005/8/layout/vList3"/>
    <dgm:cxn modelId="{788D3233-F2D4-4BB6-82BC-19D4B108C66E}" type="presParOf" srcId="{DD53D269-47A2-463E-AA99-649D87CF6CF2}" destId="{90A1E8B7-74CA-4B38-8530-CF85D36BF0BB}" srcOrd="0" destOrd="0" presId="urn:microsoft.com/office/officeart/2005/8/layout/vList3"/>
    <dgm:cxn modelId="{BD63B9F7-CA6B-4C36-A8FA-411B1E13166E}" type="presParOf" srcId="{DD53D269-47A2-463E-AA99-649D87CF6CF2}" destId="{D36D91EE-AB9C-437B-AEA4-1D29BA5ED944}" srcOrd="1" destOrd="0" presId="urn:microsoft.com/office/officeart/2005/8/layout/vList3"/>
    <dgm:cxn modelId="{0493DB63-F770-4E62-A5A1-8D05CE083208}" type="presParOf" srcId="{4CDE273C-CFCD-409E-A935-D17433877378}" destId="{757412C3-4792-4341-B921-87AD2110D30B}" srcOrd="3" destOrd="0" presId="urn:microsoft.com/office/officeart/2005/8/layout/vList3"/>
    <dgm:cxn modelId="{D0BBA07A-E027-471D-AB0A-4ECC70941702}" type="presParOf" srcId="{4CDE273C-CFCD-409E-A935-D17433877378}" destId="{FFCAE60B-2F61-463F-8D3B-C3AA17C8B010}" srcOrd="4" destOrd="0" presId="urn:microsoft.com/office/officeart/2005/8/layout/vList3"/>
    <dgm:cxn modelId="{AA767C0E-46D0-4B57-8EE3-79B964DBC263}" type="presParOf" srcId="{FFCAE60B-2F61-463F-8D3B-C3AA17C8B010}" destId="{02F5B9C9-7DE1-4826-952A-720F98DBC656}" srcOrd="0" destOrd="0" presId="urn:microsoft.com/office/officeart/2005/8/layout/vList3"/>
    <dgm:cxn modelId="{8FAE4AFF-26AE-4335-9110-D7F69CAF5AC8}" type="presParOf" srcId="{FFCAE60B-2F61-463F-8D3B-C3AA17C8B010}" destId="{62C68E4C-358E-4DF4-8136-0FCC2AB6E4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36ACEC-43A1-4BEB-A26E-E149BCB7526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30FF5-BA72-4DC8-BF0E-63006E247177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b="1" smtClean="0"/>
            <a:t>Referred pain</a:t>
          </a:r>
          <a:endParaRPr lang="en-US"/>
        </a:p>
      </dgm:t>
    </dgm:pt>
    <dgm:pt modelId="{F1C9F0F2-108D-4AE3-931F-56AA82EE39FF}" type="parTrans" cxnId="{FD37FB40-B99B-41A4-BC11-051583031BB5}">
      <dgm:prSet/>
      <dgm:spPr/>
      <dgm:t>
        <a:bodyPr/>
        <a:lstStyle/>
        <a:p>
          <a:endParaRPr lang="en-US"/>
        </a:p>
      </dgm:t>
    </dgm:pt>
    <dgm:pt modelId="{85A29311-C905-478E-B2D3-B845B89E93D9}" type="sibTrans" cxnId="{FD37FB40-B99B-41A4-BC11-051583031BB5}">
      <dgm:prSet/>
      <dgm:spPr/>
      <dgm:t>
        <a:bodyPr/>
        <a:lstStyle/>
        <a:p>
          <a:endParaRPr lang="en-US"/>
        </a:p>
      </dgm:t>
    </dgm:pt>
    <dgm:pt modelId="{17F24AF4-14DE-48BC-9F94-860C8C8BFA72}">
      <dgm:prSet custT="1"/>
      <dgm:spPr/>
      <dgm:t>
        <a:bodyPr/>
        <a:lstStyle/>
        <a:p>
          <a:pPr rtl="0"/>
          <a:r>
            <a:rPr lang="en-US" sz="3200" dirty="0" smtClean="0"/>
            <a:t>Degenerative disease of thoracic spine, herpes zoster, lobar pneumonia, pleurisy, MI.</a:t>
          </a:r>
          <a:endParaRPr lang="en-US" sz="3200" dirty="0"/>
        </a:p>
      </dgm:t>
    </dgm:pt>
    <dgm:pt modelId="{7ED482BB-64E4-4A6C-A58C-8FECAD1284D3}" type="parTrans" cxnId="{4190F5F3-21F1-446F-B365-1A67FBA9B85D}">
      <dgm:prSet/>
      <dgm:spPr/>
      <dgm:t>
        <a:bodyPr/>
        <a:lstStyle/>
        <a:p>
          <a:endParaRPr lang="en-US"/>
        </a:p>
      </dgm:t>
    </dgm:pt>
    <dgm:pt modelId="{7FEF276E-A111-4760-A874-D5F49B061ADB}" type="sibTrans" cxnId="{4190F5F3-21F1-446F-B365-1A67FBA9B85D}">
      <dgm:prSet/>
      <dgm:spPr/>
      <dgm:t>
        <a:bodyPr/>
        <a:lstStyle/>
        <a:p>
          <a:endParaRPr lang="en-US"/>
        </a:p>
      </dgm:t>
    </dgm:pt>
    <dgm:pt modelId="{CAB02C2C-08CB-4756-A8DB-F7DC2262E9E4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b="1" dirty="0" err="1" smtClean="0"/>
            <a:t>Haematological</a:t>
          </a:r>
          <a:endParaRPr lang="en-US" dirty="0"/>
        </a:p>
      </dgm:t>
    </dgm:pt>
    <dgm:pt modelId="{484468AF-6C08-425B-81D1-52516510692A}" type="parTrans" cxnId="{0CEDD500-F711-4DE0-849E-3465DC05B1CD}">
      <dgm:prSet/>
      <dgm:spPr/>
      <dgm:t>
        <a:bodyPr/>
        <a:lstStyle/>
        <a:p>
          <a:endParaRPr lang="en-US"/>
        </a:p>
      </dgm:t>
    </dgm:pt>
    <dgm:pt modelId="{57585D87-87B1-48A7-83EE-CD1CB4AA92E6}" type="sibTrans" cxnId="{0CEDD500-F711-4DE0-849E-3465DC05B1CD}">
      <dgm:prSet/>
      <dgm:spPr/>
      <dgm:t>
        <a:bodyPr/>
        <a:lstStyle/>
        <a:p>
          <a:endParaRPr lang="en-US"/>
        </a:p>
      </dgm:t>
    </dgm:pt>
    <dgm:pt modelId="{5A7B0687-B1D2-4FA4-83D2-1C6D529AA9FA}">
      <dgm:prSet custT="1"/>
      <dgm:spPr/>
      <dgm:t>
        <a:bodyPr/>
        <a:lstStyle/>
        <a:p>
          <a:pPr rtl="0"/>
          <a:r>
            <a:rPr lang="en-US" sz="3200" dirty="0" smtClean="0"/>
            <a:t>Sickle cell crisis.</a:t>
          </a:r>
          <a:endParaRPr lang="en-US" sz="3200" dirty="0"/>
        </a:p>
      </dgm:t>
    </dgm:pt>
    <dgm:pt modelId="{3A41A1CE-13F5-4FD5-A663-F37A455EC68A}" type="parTrans" cxnId="{EB0CC309-A539-4021-AECB-ABD72E885827}">
      <dgm:prSet/>
      <dgm:spPr/>
      <dgm:t>
        <a:bodyPr/>
        <a:lstStyle/>
        <a:p>
          <a:endParaRPr lang="en-US"/>
        </a:p>
      </dgm:t>
    </dgm:pt>
    <dgm:pt modelId="{74D02389-4D30-4BA2-B779-994F3971FB33}" type="sibTrans" cxnId="{EB0CC309-A539-4021-AECB-ABD72E885827}">
      <dgm:prSet/>
      <dgm:spPr/>
      <dgm:t>
        <a:bodyPr/>
        <a:lstStyle/>
        <a:p>
          <a:endParaRPr lang="en-US"/>
        </a:p>
      </dgm:t>
    </dgm:pt>
    <dgm:pt modelId="{F47E9C78-F396-4F53-98FA-CB593638ABB5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b="1" dirty="0" smtClean="0"/>
            <a:t>Infective and inflammatory</a:t>
          </a:r>
          <a:endParaRPr lang="en-US" dirty="0"/>
        </a:p>
      </dgm:t>
    </dgm:pt>
    <dgm:pt modelId="{608D0B61-92A8-4201-BCC6-C065AB1BB9CF}" type="parTrans" cxnId="{04389F99-B532-40EE-9760-5D25124942AB}">
      <dgm:prSet/>
      <dgm:spPr/>
      <dgm:t>
        <a:bodyPr/>
        <a:lstStyle/>
        <a:p>
          <a:endParaRPr lang="en-US"/>
        </a:p>
      </dgm:t>
    </dgm:pt>
    <dgm:pt modelId="{F859D3E2-3911-4FDB-89E8-3E0EE22FAAD6}" type="sibTrans" cxnId="{04389F99-B532-40EE-9760-5D25124942AB}">
      <dgm:prSet/>
      <dgm:spPr/>
      <dgm:t>
        <a:bodyPr/>
        <a:lstStyle/>
        <a:p>
          <a:endParaRPr lang="en-US"/>
        </a:p>
      </dgm:t>
    </dgm:pt>
    <dgm:pt modelId="{32A77AC5-1A6D-4275-9A00-C4C2019902D0}">
      <dgm:prSet custT="1"/>
      <dgm:spPr/>
      <dgm:t>
        <a:bodyPr/>
        <a:lstStyle/>
        <a:p>
          <a:pPr rtl="0"/>
          <a:r>
            <a:rPr lang="en-US" sz="2800" dirty="0" err="1" smtClean="0"/>
            <a:t>Tabes</a:t>
          </a:r>
          <a:r>
            <a:rPr lang="en-US" sz="2800" dirty="0" smtClean="0"/>
            <a:t> dorsalis, </a:t>
          </a:r>
          <a:r>
            <a:rPr lang="en-US" sz="2800" dirty="0" err="1" smtClean="0"/>
            <a:t>Henoch</a:t>
          </a:r>
          <a:r>
            <a:rPr lang="en-US" sz="2800" dirty="0" smtClean="0"/>
            <a:t>–</a:t>
          </a:r>
          <a:r>
            <a:rPr lang="en-US" sz="2800" dirty="0" err="1" smtClean="0"/>
            <a:t>Schonlein</a:t>
          </a:r>
          <a:r>
            <a:rPr lang="en-US" sz="2800" dirty="0" smtClean="0"/>
            <a:t> </a:t>
          </a:r>
          <a:r>
            <a:rPr lang="en-US" sz="2800" dirty="0" err="1" smtClean="0"/>
            <a:t>purpura</a:t>
          </a:r>
          <a:r>
            <a:rPr lang="en-US" sz="2200" dirty="0" smtClean="0"/>
            <a:t>.</a:t>
          </a:r>
          <a:endParaRPr lang="en-US" sz="2200" dirty="0"/>
        </a:p>
      </dgm:t>
    </dgm:pt>
    <dgm:pt modelId="{0EA6B7DC-228F-42E2-B28F-243BBE58C0F2}" type="parTrans" cxnId="{279522BA-9ECF-4C89-9214-870DD1818734}">
      <dgm:prSet/>
      <dgm:spPr/>
      <dgm:t>
        <a:bodyPr/>
        <a:lstStyle/>
        <a:p>
          <a:endParaRPr lang="en-US"/>
        </a:p>
      </dgm:t>
    </dgm:pt>
    <dgm:pt modelId="{FF0707B6-753E-4BAB-A27F-F621E707A54B}" type="sibTrans" cxnId="{279522BA-9ECF-4C89-9214-870DD1818734}">
      <dgm:prSet/>
      <dgm:spPr/>
      <dgm:t>
        <a:bodyPr/>
        <a:lstStyle/>
        <a:p>
          <a:endParaRPr lang="en-US"/>
        </a:p>
      </dgm:t>
    </dgm:pt>
    <dgm:pt modelId="{C5B85543-87FF-4BDD-854C-35C35214CB84}">
      <dgm:prSet/>
      <dgm:spPr>
        <a:solidFill>
          <a:srgbClr val="7030A0"/>
        </a:solidFill>
      </dgm:spPr>
      <dgm:t>
        <a:bodyPr/>
        <a:lstStyle/>
        <a:p>
          <a:pPr rtl="0"/>
          <a:r>
            <a:rPr lang="en-US" b="1" dirty="0" smtClean="0"/>
            <a:t>Endocrine and metabolic</a:t>
          </a:r>
          <a:endParaRPr lang="en-US" dirty="0"/>
        </a:p>
      </dgm:t>
    </dgm:pt>
    <dgm:pt modelId="{825013AA-44F5-4543-8DB0-322B4590502C}" type="parTrans" cxnId="{2584DDFC-EF97-4A3C-85DD-B0D2D323F3EC}">
      <dgm:prSet/>
      <dgm:spPr/>
      <dgm:t>
        <a:bodyPr/>
        <a:lstStyle/>
        <a:p>
          <a:endParaRPr lang="en-US"/>
        </a:p>
      </dgm:t>
    </dgm:pt>
    <dgm:pt modelId="{42ED592A-3A93-40B6-99E4-DA7C1F592ADF}" type="sibTrans" cxnId="{2584DDFC-EF97-4A3C-85DD-B0D2D323F3EC}">
      <dgm:prSet/>
      <dgm:spPr/>
      <dgm:t>
        <a:bodyPr/>
        <a:lstStyle/>
        <a:p>
          <a:endParaRPr lang="en-US"/>
        </a:p>
      </dgm:t>
    </dgm:pt>
    <dgm:pt modelId="{3CED5840-A9B8-4835-B9E3-F0315C142B3E}">
      <dgm:prSet custT="1"/>
      <dgm:spPr/>
      <dgm:t>
        <a:bodyPr/>
        <a:lstStyle/>
        <a:p>
          <a:pPr rtl="0"/>
          <a:r>
            <a:rPr lang="en-US" sz="3200" dirty="0" err="1" smtClean="0"/>
            <a:t>Uraemia</a:t>
          </a:r>
          <a:r>
            <a:rPr lang="en-US" sz="3200" dirty="0" smtClean="0"/>
            <a:t>, </a:t>
          </a:r>
          <a:r>
            <a:rPr lang="en-US" sz="3200" dirty="0" err="1" smtClean="0"/>
            <a:t>hypercalcaemia</a:t>
          </a:r>
          <a:r>
            <a:rPr lang="en-US" sz="3200" dirty="0" smtClean="0"/>
            <a:t>, diabetic ketoacidosis, </a:t>
          </a:r>
          <a:r>
            <a:rPr lang="en-US" sz="3200" dirty="0" err="1" smtClean="0"/>
            <a:t>Addison’sdisease</a:t>
          </a:r>
          <a:r>
            <a:rPr lang="en-US" sz="3200" dirty="0" smtClean="0"/>
            <a:t>, acute intermittent porphyria.</a:t>
          </a:r>
          <a:endParaRPr lang="en-US" sz="3200" dirty="0"/>
        </a:p>
      </dgm:t>
    </dgm:pt>
    <dgm:pt modelId="{4C375DF1-F03E-4F02-8E12-0DA8682B9454}" type="parTrans" cxnId="{74AF04EF-A314-438A-9D41-6A3B6465FAD4}">
      <dgm:prSet/>
      <dgm:spPr/>
      <dgm:t>
        <a:bodyPr/>
        <a:lstStyle/>
        <a:p>
          <a:endParaRPr lang="en-US"/>
        </a:p>
      </dgm:t>
    </dgm:pt>
    <dgm:pt modelId="{BCCC5E87-5528-48CA-ADB0-E38717296706}" type="sibTrans" cxnId="{74AF04EF-A314-438A-9D41-6A3B6465FAD4}">
      <dgm:prSet/>
      <dgm:spPr/>
      <dgm:t>
        <a:bodyPr/>
        <a:lstStyle/>
        <a:p>
          <a:endParaRPr lang="en-US"/>
        </a:p>
      </dgm:t>
    </dgm:pt>
    <dgm:pt modelId="{92750134-F36F-4551-9743-BA0405DEEB57}" type="pres">
      <dgm:prSet presAssocID="{C536ACEC-43A1-4BEB-A26E-E149BCB752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40E7F1-4CB0-4FC4-9DD4-991665D0157D}" type="pres">
      <dgm:prSet presAssocID="{AB530FF5-BA72-4DC8-BF0E-63006E247177}" presName="linNode" presStyleCnt="0"/>
      <dgm:spPr/>
    </dgm:pt>
    <dgm:pt modelId="{1E230ADC-717F-4C95-8C57-11F8F16F09BF}" type="pres">
      <dgm:prSet presAssocID="{AB530FF5-BA72-4DC8-BF0E-63006E247177}" presName="parentText" presStyleLbl="node1" presStyleIdx="0" presStyleCnt="4" custScaleY="113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E1A00-5664-4D54-9056-48541A78F5AA}" type="pres">
      <dgm:prSet presAssocID="{AB530FF5-BA72-4DC8-BF0E-63006E247177}" presName="descendantText" presStyleLbl="alignAccFollowNode1" presStyleIdx="0" presStyleCnt="4" custScaleY="131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0049C-E887-4566-8605-21C49CCEB78F}" type="pres">
      <dgm:prSet presAssocID="{85A29311-C905-478E-B2D3-B845B89E93D9}" presName="sp" presStyleCnt="0"/>
      <dgm:spPr/>
    </dgm:pt>
    <dgm:pt modelId="{62DFE6B7-3CD4-412C-BF90-AE8E6EC0AE9F}" type="pres">
      <dgm:prSet presAssocID="{CAB02C2C-08CB-4756-A8DB-F7DC2262E9E4}" presName="linNode" presStyleCnt="0"/>
      <dgm:spPr/>
    </dgm:pt>
    <dgm:pt modelId="{6D66CB03-775A-49D7-B3EE-AC2B54447C3C}" type="pres">
      <dgm:prSet presAssocID="{CAB02C2C-08CB-4756-A8DB-F7DC2262E9E4}" presName="parentText" presStyleLbl="node1" presStyleIdx="1" presStyleCnt="4" custScaleY="60596" custLinFactNeighborY="392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D08EE-8067-4A3C-8393-50C2A3DB748E}" type="pres">
      <dgm:prSet presAssocID="{CAB02C2C-08CB-4756-A8DB-F7DC2262E9E4}" presName="descendantText" presStyleLbl="alignAccFollowNode1" presStyleIdx="1" presStyleCnt="4" custScaleY="83261" custLinFactNeighborY="4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412AD-0202-4F69-B329-3B569C8F4EFB}" type="pres">
      <dgm:prSet presAssocID="{57585D87-87B1-48A7-83EE-CD1CB4AA92E6}" presName="sp" presStyleCnt="0"/>
      <dgm:spPr/>
    </dgm:pt>
    <dgm:pt modelId="{3FA6A1A3-097F-4A6C-B43A-A51A3CB75800}" type="pres">
      <dgm:prSet presAssocID="{F47E9C78-F396-4F53-98FA-CB593638ABB5}" presName="linNode" presStyleCnt="0"/>
      <dgm:spPr/>
    </dgm:pt>
    <dgm:pt modelId="{E08261CD-753C-4F9E-BEEE-E5B5F348189C}" type="pres">
      <dgm:prSet presAssocID="{F47E9C78-F396-4F53-98FA-CB593638ABB5}" presName="parentText" presStyleLbl="node1" presStyleIdx="2" presStyleCnt="4" custScaleY="98032" custLinFactNeighborY="3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A66DC-A7F9-4F92-BB22-F4938D7A2226}" type="pres">
      <dgm:prSet presAssocID="{F47E9C78-F396-4F53-98FA-CB593638ABB5}" presName="descendantText" presStyleLbl="alignAccFollowNode1" presStyleIdx="2" presStyleCnt="4" custScaleY="117716" custLinFactNeighborY="39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83C4F-2586-471E-A673-53BF70927440}" type="pres">
      <dgm:prSet presAssocID="{F859D3E2-3911-4FDB-89E8-3E0EE22FAAD6}" presName="sp" presStyleCnt="0"/>
      <dgm:spPr/>
    </dgm:pt>
    <dgm:pt modelId="{D061AA7B-F5D1-45A1-B51F-CEA5708F7513}" type="pres">
      <dgm:prSet presAssocID="{C5B85543-87FF-4BDD-854C-35C35214CB84}" presName="linNode" presStyleCnt="0"/>
      <dgm:spPr/>
    </dgm:pt>
    <dgm:pt modelId="{AAF7ED63-4759-4517-80EE-5655D7C7C3BD}" type="pres">
      <dgm:prSet presAssocID="{C5B85543-87FF-4BDD-854C-35C35214CB84}" presName="parentText" presStyleLbl="node1" presStyleIdx="3" presStyleCnt="4" custScaleY="209928" custLinFactNeighborY="11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0A123D-E910-472D-BBBC-F4398610DA2B}" type="pres">
      <dgm:prSet presAssocID="{C5B85543-87FF-4BDD-854C-35C35214CB84}" presName="descendantText" presStyleLbl="alignAccFollowNode1" presStyleIdx="3" presStyleCnt="4" custScaleY="244937" custLinFactNeighborX="272" custLinFactNeighborY="-4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90F5F3-21F1-446F-B365-1A67FBA9B85D}" srcId="{AB530FF5-BA72-4DC8-BF0E-63006E247177}" destId="{17F24AF4-14DE-48BC-9F94-860C8C8BFA72}" srcOrd="0" destOrd="0" parTransId="{7ED482BB-64E4-4A6C-A58C-8FECAD1284D3}" sibTransId="{7FEF276E-A111-4760-A874-D5F49B061ADB}"/>
    <dgm:cxn modelId="{597E34EC-0064-4480-8B0C-4773442D5880}" type="presOf" srcId="{AB530FF5-BA72-4DC8-BF0E-63006E247177}" destId="{1E230ADC-717F-4C95-8C57-11F8F16F09BF}" srcOrd="0" destOrd="0" presId="urn:microsoft.com/office/officeart/2005/8/layout/vList5"/>
    <dgm:cxn modelId="{279522BA-9ECF-4C89-9214-870DD1818734}" srcId="{F47E9C78-F396-4F53-98FA-CB593638ABB5}" destId="{32A77AC5-1A6D-4275-9A00-C4C2019902D0}" srcOrd="0" destOrd="0" parTransId="{0EA6B7DC-228F-42E2-B28F-243BBE58C0F2}" sibTransId="{FF0707B6-753E-4BAB-A27F-F621E707A54B}"/>
    <dgm:cxn modelId="{EB0CC309-A539-4021-AECB-ABD72E885827}" srcId="{CAB02C2C-08CB-4756-A8DB-F7DC2262E9E4}" destId="{5A7B0687-B1D2-4FA4-83D2-1C6D529AA9FA}" srcOrd="0" destOrd="0" parTransId="{3A41A1CE-13F5-4FD5-A663-F37A455EC68A}" sibTransId="{74D02389-4D30-4BA2-B779-994F3971FB33}"/>
    <dgm:cxn modelId="{2584DDFC-EF97-4A3C-85DD-B0D2D323F3EC}" srcId="{C536ACEC-43A1-4BEB-A26E-E149BCB7526B}" destId="{C5B85543-87FF-4BDD-854C-35C35214CB84}" srcOrd="3" destOrd="0" parTransId="{825013AA-44F5-4543-8DB0-322B4590502C}" sibTransId="{42ED592A-3A93-40B6-99E4-DA7C1F592ADF}"/>
    <dgm:cxn modelId="{5A7023DA-618D-4401-8375-1E4691632B01}" type="presOf" srcId="{17F24AF4-14DE-48BC-9F94-860C8C8BFA72}" destId="{545E1A00-5664-4D54-9056-48541A78F5AA}" srcOrd="0" destOrd="0" presId="urn:microsoft.com/office/officeart/2005/8/layout/vList5"/>
    <dgm:cxn modelId="{C980EA76-2C8A-457C-A909-76C5D3A7858F}" type="presOf" srcId="{F47E9C78-F396-4F53-98FA-CB593638ABB5}" destId="{E08261CD-753C-4F9E-BEEE-E5B5F348189C}" srcOrd="0" destOrd="0" presId="urn:microsoft.com/office/officeart/2005/8/layout/vList5"/>
    <dgm:cxn modelId="{D2BEE7C8-563C-4682-9FBA-AAAB8E531389}" type="presOf" srcId="{3CED5840-A9B8-4835-B9E3-F0315C142B3E}" destId="{700A123D-E910-472D-BBBC-F4398610DA2B}" srcOrd="0" destOrd="0" presId="urn:microsoft.com/office/officeart/2005/8/layout/vList5"/>
    <dgm:cxn modelId="{04389F99-B532-40EE-9760-5D25124942AB}" srcId="{C536ACEC-43A1-4BEB-A26E-E149BCB7526B}" destId="{F47E9C78-F396-4F53-98FA-CB593638ABB5}" srcOrd="2" destOrd="0" parTransId="{608D0B61-92A8-4201-BCC6-C065AB1BB9CF}" sibTransId="{F859D3E2-3911-4FDB-89E8-3E0EE22FAAD6}"/>
    <dgm:cxn modelId="{E11B0E4A-88FF-461D-93A0-50CC04AC4202}" type="presOf" srcId="{C536ACEC-43A1-4BEB-A26E-E149BCB7526B}" destId="{92750134-F36F-4551-9743-BA0405DEEB57}" srcOrd="0" destOrd="0" presId="urn:microsoft.com/office/officeart/2005/8/layout/vList5"/>
    <dgm:cxn modelId="{8207F4B0-571F-4500-8C9E-E3F1DE9E0333}" type="presOf" srcId="{CAB02C2C-08CB-4756-A8DB-F7DC2262E9E4}" destId="{6D66CB03-775A-49D7-B3EE-AC2B54447C3C}" srcOrd="0" destOrd="0" presId="urn:microsoft.com/office/officeart/2005/8/layout/vList5"/>
    <dgm:cxn modelId="{B2007638-152D-4B95-B81A-690246A82743}" type="presOf" srcId="{C5B85543-87FF-4BDD-854C-35C35214CB84}" destId="{AAF7ED63-4759-4517-80EE-5655D7C7C3BD}" srcOrd="0" destOrd="0" presId="urn:microsoft.com/office/officeart/2005/8/layout/vList5"/>
    <dgm:cxn modelId="{BC528D75-AB21-4A00-83F6-C06B10CC909C}" type="presOf" srcId="{5A7B0687-B1D2-4FA4-83D2-1C6D529AA9FA}" destId="{B5BD08EE-8067-4A3C-8393-50C2A3DB748E}" srcOrd="0" destOrd="0" presId="urn:microsoft.com/office/officeart/2005/8/layout/vList5"/>
    <dgm:cxn modelId="{FD37FB40-B99B-41A4-BC11-051583031BB5}" srcId="{C536ACEC-43A1-4BEB-A26E-E149BCB7526B}" destId="{AB530FF5-BA72-4DC8-BF0E-63006E247177}" srcOrd="0" destOrd="0" parTransId="{F1C9F0F2-108D-4AE3-931F-56AA82EE39FF}" sibTransId="{85A29311-C905-478E-B2D3-B845B89E93D9}"/>
    <dgm:cxn modelId="{74AF04EF-A314-438A-9D41-6A3B6465FAD4}" srcId="{C5B85543-87FF-4BDD-854C-35C35214CB84}" destId="{3CED5840-A9B8-4835-B9E3-F0315C142B3E}" srcOrd="0" destOrd="0" parTransId="{4C375DF1-F03E-4F02-8E12-0DA8682B9454}" sibTransId="{BCCC5E87-5528-48CA-ADB0-E38717296706}"/>
    <dgm:cxn modelId="{7829C017-5AEE-460B-A7C7-DFFBA1E6B76F}" type="presOf" srcId="{32A77AC5-1A6D-4275-9A00-C4C2019902D0}" destId="{C03A66DC-A7F9-4F92-BB22-F4938D7A2226}" srcOrd="0" destOrd="0" presId="urn:microsoft.com/office/officeart/2005/8/layout/vList5"/>
    <dgm:cxn modelId="{0CEDD500-F711-4DE0-849E-3465DC05B1CD}" srcId="{C536ACEC-43A1-4BEB-A26E-E149BCB7526B}" destId="{CAB02C2C-08CB-4756-A8DB-F7DC2262E9E4}" srcOrd="1" destOrd="0" parTransId="{484468AF-6C08-425B-81D1-52516510692A}" sibTransId="{57585D87-87B1-48A7-83EE-CD1CB4AA92E6}"/>
    <dgm:cxn modelId="{E3C2B572-A78D-454A-8F9C-10D14D86471A}" type="presParOf" srcId="{92750134-F36F-4551-9743-BA0405DEEB57}" destId="{C140E7F1-4CB0-4FC4-9DD4-991665D0157D}" srcOrd="0" destOrd="0" presId="urn:microsoft.com/office/officeart/2005/8/layout/vList5"/>
    <dgm:cxn modelId="{B7B0482A-AA3F-4650-B35E-E47774D537AF}" type="presParOf" srcId="{C140E7F1-4CB0-4FC4-9DD4-991665D0157D}" destId="{1E230ADC-717F-4C95-8C57-11F8F16F09BF}" srcOrd="0" destOrd="0" presId="urn:microsoft.com/office/officeart/2005/8/layout/vList5"/>
    <dgm:cxn modelId="{67E6DF29-92B8-451E-88EF-97E2E12EA992}" type="presParOf" srcId="{C140E7F1-4CB0-4FC4-9DD4-991665D0157D}" destId="{545E1A00-5664-4D54-9056-48541A78F5AA}" srcOrd="1" destOrd="0" presId="urn:microsoft.com/office/officeart/2005/8/layout/vList5"/>
    <dgm:cxn modelId="{5005155C-FDE6-49BB-B4C5-FA74F1D02DD3}" type="presParOf" srcId="{92750134-F36F-4551-9743-BA0405DEEB57}" destId="{F8F0049C-E887-4566-8605-21C49CCEB78F}" srcOrd="1" destOrd="0" presId="urn:microsoft.com/office/officeart/2005/8/layout/vList5"/>
    <dgm:cxn modelId="{53C197A9-475E-4052-AC73-9F47782B2DEC}" type="presParOf" srcId="{92750134-F36F-4551-9743-BA0405DEEB57}" destId="{62DFE6B7-3CD4-412C-BF90-AE8E6EC0AE9F}" srcOrd="2" destOrd="0" presId="urn:microsoft.com/office/officeart/2005/8/layout/vList5"/>
    <dgm:cxn modelId="{6D085BB8-B3A8-4D74-9E29-EEC8ED0FE0E2}" type="presParOf" srcId="{62DFE6B7-3CD4-412C-BF90-AE8E6EC0AE9F}" destId="{6D66CB03-775A-49D7-B3EE-AC2B54447C3C}" srcOrd="0" destOrd="0" presId="urn:microsoft.com/office/officeart/2005/8/layout/vList5"/>
    <dgm:cxn modelId="{A39EB7DA-2482-4FAC-87A6-D8B5D6678A46}" type="presParOf" srcId="{62DFE6B7-3CD4-412C-BF90-AE8E6EC0AE9F}" destId="{B5BD08EE-8067-4A3C-8393-50C2A3DB748E}" srcOrd="1" destOrd="0" presId="urn:microsoft.com/office/officeart/2005/8/layout/vList5"/>
    <dgm:cxn modelId="{1E4B2759-03F0-4AC1-869F-A7D256D58E6D}" type="presParOf" srcId="{92750134-F36F-4551-9743-BA0405DEEB57}" destId="{2DB412AD-0202-4F69-B329-3B569C8F4EFB}" srcOrd="3" destOrd="0" presId="urn:microsoft.com/office/officeart/2005/8/layout/vList5"/>
    <dgm:cxn modelId="{446756D2-F93E-4C90-937F-185A660E9010}" type="presParOf" srcId="{92750134-F36F-4551-9743-BA0405DEEB57}" destId="{3FA6A1A3-097F-4A6C-B43A-A51A3CB75800}" srcOrd="4" destOrd="0" presId="urn:microsoft.com/office/officeart/2005/8/layout/vList5"/>
    <dgm:cxn modelId="{D9467C05-F0FC-4419-AB9A-DE7FE34F3431}" type="presParOf" srcId="{3FA6A1A3-097F-4A6C-B43A-A51A3CB75800}" destId="{E08261CD-753C-4F9E-BEEE-E5B5F348189C}" srcOrd="0" destOrd="0" presId="urn:microsoft.com/office/officeart/2005/8/layout/vList5"/>
    <dgm:cxn modelId="{E2435C08-1F87-4118-9B71-F1E1558990B9}" type="presParOf" srcId="{3FA6A1A3-097F-4A6C-B43A-A51A3CB75800}" destId="{C03A66DC-A7F9-4F92-BB22-F4938D7A2226}" srcOrd="1" destOrd="0" presId="urn:microsoft.com/office/officeart/2005/8/layout/vList5"/>
    <dgm:cxn modelId="{969F00C7-AEA1-4092-AB97-B737018D137F}" type="presParOf" srcId="{92750134-F36F-4551-9743-BA0405DEEB57}" destId="{12A83C4F-2586-471E-A673-53BF70927440}" srcOrd="5" destOrd="0" presId="urn:microsoft.com/office/officeart/2005/8/layout/vList5"/>
    <dgm:cxn modelId="{AF7E10C0-9579-47D1-AA68-6E4F76DE0566}" type="presParOf" srcId="{92750134-F36F-4551-9743-BA0405DEEB57}" destId="{D061AA7B-F5D1-45A1-B51F-CEA5708F7513}" srcOrd="6" destOrd="0" presId="urn:microsoft.com/office/officeart/2005/8/layout/vList5"/>
    <dgm:cxn modelId="{2AD19D37-DBB4-4C33-BC11-2E4304B58480}" type="presParOf" srcId="{D061AA7B-F5D1-45A1-B51F-CEA5708F7513}" destId="{AAF7ED63-4759-4517-80EE-5655D7C7C3BD}" srcOrd="0" destOrd="0" presId="urn:microsoft.com/office/officeart/2005/8/layout/vList5"/>
    <dgm:cxn modelId="{2324731E-FD8D-4E19-BA6A-264BB37F80E0}" type="presParOf" srcId="{D061AA7B-F5D1-45A1-B51F-CEA5708F7513}" destId="{700A123D-E910-472D-BBBC-F4398610DA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F08227-14D2-4410-A8C2-FF089544072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4D39F4-1C85-4CA6-BFD6-AEC3DC57CA6C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smtClean="0"/>
            <a:t>Gastrointestinal</a:t>
          </a:r>
          <a:endParaRPr lang="en-US"/>
        </a:p>
      </dgm:t>
    </dgm:pt>
    <dgm:pt modelId="{189DF277-50CE-4D28-90F6-DDE049489771}" type="parTrans" cxnId="{E461AD83-8238-4B78-9AC0-87090C3446F9}">
      <dgm:prSet/>
      <dgm:spPr/>
      <dgm:t>
        <a:bodyPr/>
        <a:lstStyle/>
        <a:p>
          <a:endParaRPr lang="en-US"/>
        </a:p>
      </dgm:t>
    </dgm:pt>
    <dgm:pt modelId="{9FE5A0E3-0977-4656-AC0B-FC0F3F6F9410}" type="sibTrans" cxnId="{E461AD83-8238-4B78-9AC0-87090C3446F9}">
      <dgm:prSet/>
      <dgm:spPr/>
      <dgm:t>
        <a:bodyPr/>
        <a:lstStyle/>
        <a:p>
          <a:endParaRPr lang="en-US"/>
        </a:p>
      </dgm:t>
    </dgm:pt>
    <dgm:pt modelId="{ABE958D5-DF0B-43D7-84A0-6D05D0D18D9F}">
      <dgm:prSet/>
      <dgm:spPr/>
      <dgm:t>
        <a:bodyPr/>
        <a:lstStyle/>
        <a:p>
          <a:pPr rtl="0"/>
          <a:r>
            <a:rPr lang="en-US" smtClean="0"/>
            <a:t>Acute appendicitis</a:t>
          </a:r>
          <a:endParaRPr lang="en-US"/>
        </a:p>
      </dgm:t>
    </dgm:pt>
    <dgm:pt modelId="{9A7CC539-4DAA-44FD-B078-3FE8BE415344}" type="parTrans" cxnId="{43E579C9-6431-41AA-B36F-84DE805F8D37}">
      <dgm:prSet/>
      <dgm:spPr/>
      <dgm:t>
        <a:bodyPr/>
        <a:lstStyle/>
        <a:p>
          <a:endParaRPr lang="en-US"/>
        </a:p>
      </dgm:t>
    </dgm:pt>
    <dgm:pt modelId="{F72F8A6D-A481-45C4-8DAE-2215991796C0}" type="sibTrans" cxnId="{43E579C9-6431-41AA-B36F-84DE805F8D37}">
      <dgm:prSet/>
      <dgm:spPr/>
      <dgm:t>
        <a:bodyPr/>
        <a:lstStyle/>
        <a:p>
          <a:endParaRPr lang="en-US"/>
        </a:p>
      </dgm:t>
    </dgm:pt>
    <dgm:pt modelId="{FACCECE3-715C-4D22-8904-1B21A5477CF0}">
      <dgm:prSet/>
      <dgm:spPr/>
      <dgm:t>
        <a:bodyPr/>
        <a:lstStyle/>
        <a:p>
          <a:pPr rtl="0"/>
          <a:r>
            <a:rPr lang="en-US" smtClean="0"/>
            <a:t>Intestinal obstruction</a:t>
          </a:r>
          <a:endParaRPr lang="en-US"/>
        </a:p>
      </dgm:t>
    </dgm:pt>
    <dgm:pt modelId="{DBA3A5CE-78C6-4728-8FD3-38E29D5235E1}" type="parTrans" cxnId="{271B1F0E-54F8-485A-B7C6-CC32DD00C83E}">
      <dgm:prSet/>
      <dgm:spPr/>
      <dgm:t>
        <a:bodyPr/>
        <a:lstStyle/>
        <a:p>
          <a:endParaRPr lang="en-US"/>
        </a:p>
      </dgm:t>
    </dgm:pt>
    <dgm:pt modelId="{00916748-52FB-4D42-BBA4-0A32A8B2C2F3}" type="sibTrans" cxnId="{271B1F0E-54F8-485A-B7C6-CC32DD00C83E}">
      <dgm:prSet/>
      <dgm:spPr/>
      <dgm:t>
        <a:bodyPr/>
        <a:lstStyle/>
        <a:p>
          <a:endParaRPr lang="en-US"/>
        </a:p>
      </dgm:t>
    </dgm:pt>
    <dgm:pt modelId="{3CB3B37A-4C8D-4D78-981C-EEB27E5C5695}">
      <dgm:prSet/>
      <dgm:spPr/>
      <dgm:t>
        <a:bodyPr/>
        <a:lstStyle/>
        <a:p>
          <a:pPr rtl="0"/>
          <a:r>
            <a:rPr lang="en-US" smtClean="0"/>
            <a:t>Perforated peptic ulcer</a:t>
          </a:r>
          <a:endParaRPr lang="en-US"/>
        </a:p>
      </dgm:t>
    </dgm:pt>
    <dgm:pt modelId="{20847D2E-7540-4CD5-BA82-6061D19A0CAA}" type="parTrans" cxnId="{2EBC6571-A058-4768-949D-C0D6BE91D62C}">
      <dgm:prSet/>
      <dgm:spPr/>
      <dgm:t>
        <a:bodyPr/>
        <a:lstStyle/>
        <a:p>
          <a:endParaRPr lang="en-US"/>
        </a:p>
      </dgm:t>
    </dgm:pt>
    <dgm:pt modelId="{49F4DCE9-5C64-412B-86A8-AED78B590928}" type="sibTrans" cxnId="{2EBC6571-A058-4768-949D-C0D6BE91D62C}">
      <dgm:prSet/>
      <dgm:spPr/>
      <dgm:t>
        <a:bodyPr/>
        <a:lstStyle/>
        <a:p>
          <a:endParaRPr lang="en-US"/>
        </a:p>
      </dgm:t>
    </dgm:pt>
    <dgm:pt modelId="{3A32E4E5-8D1D-42F0-8403-C2C82D5CDFAD}">
      <dgm:prSet/>
      <dgm:spPr/>
      <dgm:t>
        <a:bodyPr/>
        <a:lstStyle/>
        <a:p>
          <a:pPr rtl="0"/>
          <a:r>
            <a:rPr lang="en-US" smtClean="0"/>
            <a:t>Diverticulitis</a:t>
          </a:r>
          <a:endParaRPr lang="en-US"/>
        </a:p>
      </dgm:t>
    </dgm:pt>
    <dgm:pt modelId="{8A7F7920-1719-48E3-BB1C-2304A317B474}" type="parTrans" cxnId="{2A42CDFF-7F69-4FFB-88FB-8DD42055DEE1}">
      <dgm:prSet/>
      <dgm:spPr/>
      <dgm:t>
        <a:bodyPr/>
        <a:lstStyle/>
        <a:p>
          <a:endParaRPr lang="en-US"/>
        </a:p>
      </dgm:t>
    </dgm:pt>
    <dgm:pt modelId="{203724D3-9A43-49B2-8D46-82D30A266473}" type="sibTrans" cxnId="{2A42CDFF-7F69-4FFB-88FB-8DD42055DEE1}">
      <dgm:prSet/>
      <dgm:spPr/>
      <dgm:t>
        <a:bodyPr/>
        <a:lstStyle/>
        <a:p>
          <a:endParaRPr lang="en-US"/>
        </a:p>
      </dgm:t>
    </dgm:pt>
    <dgm:pt modelId="{282D6EC4-5EAB-46A5-B4B9-CFEA9DE59613}">
      <dgm:prSet/>
      <dgm:spPr/>
      <dgm:t>
        <a:bodyPr/>
        <a:lstStyle/>
        <a:p>
          <a:pPr rtl="0"/>
          <a:r>
            <a:rPr lang="en-US" smtClean="0"/>
            <a:t>Inflammatory bowel disease</a:t>
          </a:r>
          <a:endParaRPr lang="en-US"/>
        </a:p>
      </dgm:t>
    </dgm:pt>
    <dgm:pt modelId="{229EF33E-BFC2-4693-A00B-80B83633FA13}" type="parTrans" cxnId="{56F3A71C-18F1-4307-8B65-BBE9B9EE9AC0}">
      <dgm:prSet/>
      <dgm:spPr/>
      <dgm:t>
        <a:bodyPr/>
        <a:lstStyle/>
        <a:p>
          <a:endParaRPr lang="en-US"/>
        </a:p>
      </dgm:t>
    </dgm:pt>
    <dgm:pt modelId="{3DD4B62A-9871-4288-9B0F-2546F671D59A}" type="sibTrans" cxnId="{56F3A71C-18F1-4307-8B65-BBE9B9EE9AC0}">
      <dgm:prSet/>
      <dgm:spPr/>
      <dgm:t>
        <a:bodyPr/>
        <a:lstStyle/>
        <a:p>
          <a:endParaRPr lang="en-US"/>
        </a:p>
      </dgm:t>
    </dgm:pt>
    <dgm:pt modelId="{1FAB366E-3376-411C-A80A-71B885514CE8}">
      <dgm:prSet/>
      <dgm:spPr/>
      <dgm:t>
        <a:bodyPr/>
        <a:lstStyle/>
        <a:p>
          <a:pPr rtl="0"/>
          <a:r>
            <a:rPr lang="en-US" smtClean="0"/>
            <a:t>Acute exacerbation of peptic ulcer</a:t>
          </a:r>
          <a:endParaRPr lang="en-US"/>
        </a:p>
      </dgm:t>
    </dgm:pt>
    <dgm:pt modelId="{84225C66-8580-46FD-AC8A-12DAEA4CBF90}" type="parTrans" cxnId="{8828403A-1F8A-45A9-ABDB-F9ED7B0BD391}">
      <dgm:prSet/>
      <dgm:spPr/>
      <dgm:t>
        <a:bodyPr/>
        <a:lstStyle/>
        <a:p>
          <a:endParaRPr lang="en-US"/>
        </a:p>
      </dgm:t>
    </dgm:pt>
    <dgm:pt modelId="{863505C7-9B8F-4972-9658-549837D158D8}" type="sibTrans" cxnId="{8828403A-1F8A-45A9-ABDB-F9ED7B0BD391}">
      <dgm:prSet/>
      <dgm:spPr/>
      <dgm:t>
        <a:bodyPr/>
        <a:lstStyle/>
        <a:p>
          <a:endParaRPr lang="en-US"/>
        </a:p>
      </dgm:t>
    </dgm:pt>
    <dgm:pt modelId="{9090F8BA-A075-4FA8-A2A3-C60D640E6F8F}">
      <dgm:prSet/>
      <dgm:spPr/>
      <dgm:t>
        <a:bodyPr/>
        <a:lstStyle/>
        <a:p>
          <a:pPr rtl="0"/>
          <a:r>
            <a:rPr lang="en-US" smtClean="0"/>
            <a:t>Gastroenteritis</a:t>
          </a:r>
          <a:endParaRPr lang="en-US"/>
        </a:p>
      </dgm:t>
    </dgm:pt>
    <dgm:pt modelId="{ED922C6E-B877-456D-8CA9-BB89F0951305}" type="parTrans" cxnId="{E925B1A6-849A-4D56-9642-57478293D7AA}">
      <dgm:prSet/>
      <dgm:spPr/>
      <dgm:t>
        <a:bodyPr/>
        <a:lstStyle/>
        <a:p>
          <a:endParaRPr lang="en-US"/>
        </a:p>
      </dgm:t>
    </dgm:pt>
    <dgm:pt modelId="{63F03AD1-6D6B-4EBB-9520-E1BB9E43A916}" type="sibTrans" cxnId="{E925B1A6-849A-4D56-9642-57478293D7AA}">
      <dgm:prSet/>
      <dgm:spPr/>
      <dgm:t>
        <a:bodyPr/>
        <a:lstStyle/>
        <a:p>
          <a:endParaRPr lang="en-US"/>
        </a:p>
      </dgm:t>
    </dgm:pt>
    <dgm:pt modelId="{546B0BA5-A33B-4AEE-8FF4-5CE87B4D2AC9}">
      <dgm:prSet/>
      <dgm:spPr/>
      <dgm:t>
        <a:bodyPr/>
        <a:lstStyle/>
        <a:p>
          <a:pPr rtl="0"/>
          <a:r>
            <a:rPr lang="en-US" dirty="0" smtClean="0"/>
            <a:t>Mesenteric adenitis</a:t>
          </a:r>
          <a:endParaRPr lang="en-US" dirty="0"/>
        </a:p>
      </dgm:t>
    </dgm:pt>
    <dgm:pt modelId="{4E65F1FB-9DD9-40A3-9F9C-2619CB1E5D22}" type="parTrans" cxnId="{144F9797-55C8-4DC3-9FDE-E9C1AEDE15FB}">
      <dgm:prSet/>
      <dgm:spPr/>
      <dgm:t>
        <a:bodyPr/>
        <a:lstStyle/>
        <a:p>
          <a:endParaRPr lang="en-US"/>
        </a:p>
      </dgm:t>
    </dgm:pt>
    <dgm:pt modelId="{8BF7D0B5-448D-4EAB-BEB4-041D5EE97F70}" type="sibTrans" cxnId="{144F9797-55C8-4DC3-9FDE-E9C1AEDE15FB}">
      <dgm:prSet/>
      <dgm:spPr/>
      <dgm:t>
        <a:bodyPr/>
        <a:lstStyle/>
        <a:p>
          <a:endParaRPr lang="en-US"/>
        </a:p>
      </dgm:t>
    </dgm:pt>
    <dgm:pt modelId="{A870BB2E-DE9E-4ABF-8A90-765AFF501839}">
      <dgm:prSet/>
      <dgm:spPr/>
      <dgm:t>
        <a:bodyPr/>
        <a:lstStyle/>
        <a:p>
          <a:pPr rtl="0"/>
          <a:r>
            <a:rPr lang="en-US" smtClean="0"/>
            <a:t>Meckel’s diverticulitis</a:t>
          </a:r>
          <a:endParaRPr lang="en-US"/>
        </a:p>
      </dgm:t>
    </dgm:pt>
    <dgm:pt modelId="{CAB6FE39-E7A9-4CB8-9CD5-6C3C49763EC4}" type="parTrans" cxnId="{7DF16E96-4A68-40A8-8B63-45FAD354E5E8}">
      <dgm:prSet/>
      <dgm:spPr/>
      <dgm:t>
        <a:bodyPr/>
        <a:lstStyle/>
        <a:p>
          <a:endParaRPr lang="en-US"/>
        </a:p>
      </dgm:t>
    </dgm:pt>
    <dgm:pt modelId="{99B3CB9D-FA45-443D-B85A-8354E432E148}" type="sibTrans" cxnId="{7DF16E96-4A68-40A8-8B63-45FAD354E5E8}">
      <dgm:prSet/>
      <dgm:spPr/>
      <dgm:t>
        <a:bodyPr/>
        <a:lstStyle/>
        <a:p>
          <a:endParaRPr lang="en-US"/>
        </a:p>
      </dgm:t>
    </dgm:pt>
    <dgm:pt modelId="{AFEB7CE4-AF05-4A37-ADD4-8A888070F0AB}" type="pres">
      <dgm:prSet presAssocID="{06F08227-14D2-4410-A8C2-FF08954407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A2DFA4-A9E4-4573-BA2E-8910B7688765}" type="pres">
      <dgm:prSet presAssocID="{1B4D39F4-1C85-4CA6-BFD6-AEC3DC57CA6C}" presName="linNode" presStyleCnt="0"/>
      <dgm:spPr/>
    </dgm:pt>
    <dgm:pt modelId="{A24A4632-0F11-458B-A9BD-D20FE53F554B}" type="pres">
      <dgm:prSet presAssocID="{1B4D39F4-1C85-4CA6-BFD6-AEC3DC57CA6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1EE57-0F5B-4FF1-ABE9-666A713680FC}" type="pres">
      <dgm:prSet presAssocID="{1B4D39F4-1C85-4CA6-BFD6-AEC3DC57CA6C}" presName="descendantText" presStyleLbl="alignAccFollowNode1" presStyleIdx="0" presStyleCnt="1" custScaleY="120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4F9797-55C8-4DC3-9FDE-E9C1AEDE15FB}" srcId="{1B4D39F4-1C85-4CA6-BFD6-AEC3DC57CA6C}" destId="{546B0BA5-A33B-4AEE-8FF4-5CE87B4D2AC9}" srcOrd="7" destOrd="0" parTransId="{4E65F1FB-9DD9-40A3-9F9C-2619CB1E5D22}" sibTransId="{8BF7D0B5-448D-4EAB-BEB4-041D5EE97F70}"/>
    <dgm:cxn modelId="{271B1F0E-54F8-485A-B7C6-CC32DD00C83E}" srcId="{1B4D39F4-1C85-4CA6-BFD6-AEC3DC57CA6C}" destId="{FACCECE3-715C-4D22-8904-1B21A5477CF0}" srcOrd="1" destOrd="0" parTransId="{DBA3A5CE-78C6-4728-8FD3-38E29D5235E1}" sibTransId="{00916748-52FB-4D42-BBA4-0A32A8B2C2F3}"/>
    <dgm:cxn modelId="{5EEC3DF0-2591-44CC-9026-003F6AB6C933}" type="presOf" srcId="{1B4D39F4-1C85-4CA6-BFD6-AEC3DC57CA6C}" destId="{A24A4632-0F11-458B-A9BD-D20FE53F554B}" srcOrd="0" destOrd="0" presId="urn:microsoft.com/office/officeart/2005/8/layout/vList5"/>
    <dgm:cxn modelId="{C29182A6-BAC2-4E29-AA32-BEF9DD807EF8}" type="presOf" srcId="{A870BB2E-DE9E-4ABF-8A90-765AFF501839}" destId="{A3B1EE57-0F5B-4FF1-ABE9-666A713680FC}" srcOrd="0" destOrd="8" presId="urn:microsoft.com/office/officeart/2005/8/layout/vList5"/>
    <dgm:cxn modelId="{F27D0D8C-DFF5-492F-B76A-50D7E5E8CF3D}" type="presOf" srcId="{9090F8BA-A075-4FA8-A2A3-C60D640E6F8F}" destId="{A3B1EE57-0F5B-4FF1-ABE9-666A713680FC}" srcOrd="0" destOrd="6" presId="urn:microsoft.com/office/officeart/2005/8/layout/vList5"/>
    <dgm:cxn modelId="{5581E751-1EC0-43DA-9670-45141B982C85}" type="presOf" srcId="{06F08227-14D2-4410-A8C2-FF0895440723}" destId="{AFEB7CE4-AF05-4A37-ADD4-8A888070F0AB}" srcOrd="0" destOrd="0" presId="urn:microsoft.com/office/officeart/2005/8/layout/vList5"/>
    <dgm:cxn modelId="{188A0055-CACC-4A18-8798-9A3DB6BFC68F}" type="presOf" srcId="{FACCECE3-715C-4D22-8904-1B21A5477CF0}" destId="{A3B1EE57-0F5B-4FF1-ABE9-666A713680FC}" srcOrd="0" destOrd="1" presId="urn:microsoft.com/office/officeart/2005/8/layout/vList5"/>
    <dgm:cxn modelId="{56F3A71C-18F1-4307-8B65-BBE9B9EE9AC0}" srcId="{1B4D39F4-1C85-4CA6-BFD6-AEC3DC57CA6C}" destId="{282D6EC4-5EAB-46A5-B4B9-CFEA9DE59613}" srcOrd="4" destOrd="0" parTransId="{229EF33E-BFC2-4693-A00B-80B83633FA13}" sibTransId="{3DD4B62A-9871-4288-9B0F-2546F671D59A}"/>
    <dgm:cxn modelId="{7DF16E96-4A68-40A8-8B63-45FAD354E5E8}" srcId="{1B4D39F4-1C85-4CA6-BFD6-AEC3DC57CA6C}" destId="{A870BB2E-DE9E-4ABF-8A90-765AFF501839}" srcOrd="8" destOrd="0" parTransId="{CAB6FE39-E7A9-4CB8-9CD5-6C3C49763EC4}" sibTransId="{99B3CB9D-FA45-443D-B85A-8354E432E148}"/>
    <dgm:cxn modelId="{E461AD83-8238-4B78-9AC0-87090C3446F9}" srcId="{06F08227-14D2-4410-A8C2-FF0895440723}" destId="{1B4D39F4-1C85-4CA6-BFD6-AEC3DC57CA6C}" srcOrd="0" destOrd="0" parTransId="{189DF277-50CE-4D28-90F6-DDE049489771}" sibTransId="{9FE5A0E3-0977-4656-AC0B-FC0F3F6F9410}"/>
    <dgm:cxn modelId="{20A06898-6FD6-4915-91E8-7AB8F098D6D8}" type="presOf" srcId="{546B0BA5-A33B-4AEE-8FF4-5CE87B4D2AC9}" destId="{A3B1EE57-0F5B-4FF1-ABE9-666A713680FC}" srcOrd="0" destOrd="7" presId="urn:microsoft.com/office/officeart/2005/8/layout/vList5"/>
    <dgm:cxn modelId="{A682FDE0-030C-4FB8-B23B-2B0632D4562D}" type="presOf" srcId="{3CB3B37A-4C8D-4D78-981C-EEB27E5C5695}" destId="{A3B1EE57-0F5B-4FF1-ABE9-666A713680FC}" srcOrd="0" destOrd="2" presId="urn:microsoft.com/office/officeart/2005/8/layout/vList5"/>
    <dgm:cxn modelId="{02C3D2C9-114B-40FF-A16B-27E1CFADB600}" type="presOf" srcId="{ABE958D5-DF0B-43D7-84A0-6D05D0D18D9F}" destId="{A3B1EE57-0F5B-4FF1-ABE9-666A713680FC}" srcOrd="0" destOrd="0" presId="urn:microsoft.com/office/officeart/2005/8/layout/vList5"/>
    <dgm:cxn modelId="{7BBF2ACD-9FE7-47D7-A323-48FFADA0C1AE}" type="presOf" srcId="{3A32E4E5-8D1D-42F0-8403-C2C82D5CDFAD}" destId="{A3B1EE57-0F5B-4FF1-ABE9-666A713680FC}" srcOrd="0" destOrd="3" presId="urn:microsoft.com/office/officeart/2005/8/layout/vList5"/>
    <dgm:cxn modelId="{2A42CDFF-7F69-4FFB-88FB-8DD42055DEE1}" srcId="{1B4D39F4-1C85-4CA6-BFD6-AEC3DC57CA6C}" destId="{3A32E4E5-8D1D-42F0-8403-C2C82D5CDFAD}" srcOrd="3" destOrd="0" parTransId="{8A7F7920-1719-48E3-BB1C-2304A317B474}" sibTransId="{203724D3-9A43-49B2-8D46-82D30A266473}"/>
    <dgm:cxn modelId="{E925B1A6-849A-4D56-9642-57478293D7AA}" srcId="{1B4D39F4-1C85-4CA6-BFD6-AEC3DC57CA6C}" destId="{9090F8BA-A075-4FA8-A2A3-C60D640E6F8F}" srcOrd="6" destOrd="0" parTransId="{ED922C6E-B877-456D-8CA9-BB89F0951305}" sibTransId="{63F03AD1-6D6B-4EBB-9520-E1BB9E43A916}"/>
    <dgm:cxn modelId="{8828403A-1F8A-45A9-ABDB-F9ED7B0BD391}" srcId="{1B4D39F4-1C85-4CA6-BFD6-AEC3DC57CA6C}" destId="{1FAB366E-3376-411C-A80A-71B885514CE8}" srcOrd="5" destOrd="0" parTransId="{84225C66-8580-46FD-AC8A-12DAEA4CBF90}" sibTransId="{863505C7-9B8F-4972-9658-549837D158D8}"/>
    <dgm:cxn modelId="{9C508920-B19A-4669-9AC6-3FC56FA0275F}" type="presOf" srcId="{1FAB366E-3376-411C-A80A-71B885514CE8}" destId="{A3B1EE57-0F5B-4FF1-ABE9-666A713680FC}" srcOrd="0" destOrd="5" presId="urn:microsoft.com/office/officeart/2005/8/layout/vList5"/>
    <dgm:cxn modelId="{2EBC6571-A058-4768-949D-C0D6BE91D62C}" srcId="{1B4D39F4-1C85-4CA6-BFD6-AEC3DC57CA6C}" destId="{3CB3B37A-4C8D-4D78-981C-EEB27E5C5695}" srcOrd="2" destOrd="0" parTransId="{20847D2E-7540-4CD5-BA82-6061D19A0CAA}" sibTransId="{49F4DCE9-5C64-412B-86A8-AED78B590928}"/>
    <dgm:cxn modelId="{03841FF0-E90A-41C3-957C-87BE9CC80147}" type="presOf" srcId="{282D6EC4-5EAB-46A5-B4B9-CFEA9DE59613}" destId="{A3B1EE57-0F5B-4FF1-ABE9-666A713680FC}" srcOrd="0" destOrd="4" presId="urn:microsoft.com/office/officeart/2005/8/layout/vList5"/>
    <dgm:cxn modelId="{43E579C9-6431-41AA-B36F-84DE805F8D37}" srcId="{1B4D39F4-1C85-4CA6-BFD6-AEC3DC57CA6C}" destId="{ABE958D5-DF0B-43D7-84A0-6D05D0D18D9F}" srcOrd="0" destOrd="0" parTransId="{9A7CC539-4DAA-44FD-B078-3FE8BE415344}" sibTransId="{F72F8A6D-A481-45C4-8DAE-2215991796C0}"/>
    <dgm:cxn modelId="{FAD8F566-F9E7-4D12-B401-E676C81B8F5A}" type="presParOf" srcId="{AFEB7CE4-AF05-4A37-ADD4-8A888070F0AB}" destId="{F9A2DFA4-A9E4-4573-BA2E-8910B7688765}" srcOrd="0" destOrd="0" presId="urn:microsoft.com/office/officeart/2005/8/layout/vList5"/>
    <dgm:cxn modelId="{BC9412F1-3F94-4249-A0FD-90F170D60766}" type="presParOf" srcId="{F9A2DFA4-A9E4-4573-BA2E-8910B7688765}" destId="{A24A4632-0F11-458B-A9BD-D20FE53F554B}" srcOrd="0" destOrd="0" presId="urn:microsoft.com/office/officeart/2005/8/layout/vList5"/>
    <dgm:cxn modelId="{E17C74B5-F1B3-410A-A671-9AFB61E816F8}" type="presParOf" srcId="{F9A2DFA4-A9E4-4573-BA2E-8910B7688765}" destId="{A3B1EE57-0F5B-4FF1-ABE9-666A713680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FA8115-B82F-4F51-9CA2-2EA2190D41A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58B1E8-344D-4A8D-9147-DEC0C42E53D8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dirty="0" smtClean="0"/>
            <a:t>Liver and biliary tract Cholecystitis</a:t>
          </a:r>
          <a:endParaRPr lang="en-US" dirty="0"/>
        </a:p>
      </dgm:t>
    </dgm:pt>
    <dgm:pt modelId="{046F193E-BB8C-4CE5-9DC6-9540DD14A6E3}" type="parTrans" cxnId="{B43A7FF3-9AD8-4570-9D3C-DF739C74681E}">
      <dgm:prSet/>
      <dgm:spPr/>
      <dgm:t>
        <a:bodyPr/>
        <a:lstStyle/>
        <a:p>
          <a:endParaRPr lang="en-US"/>
        </a:p>
      </dgm:t>
    </dgm:pt>
    <dgm:pt modelId="{15786F6F-8E50-40FC-9110-1A1A7F2A37E5}" type="sibTrans" cxnId="{B43A7FF3-9AD8-4570-9D3C-DF739C74681E}">
      <dgm:prSet/>
      <dgm:spPr/>
      <dgm:t>
        <a:bodyPr/>
        <a:lstStyle/>
        <a:p>
          <a:endParaRPr lang="en-US"/>
        </a:p>
      </dgm:t>
    </dgm:pt>
    <dgm:pt modelId="{9357ABCC-AF04-466D-9EFA-DF75296E9B63}">
      <dgm:prSet custT="1"/>
      <dgm:spPr/>
      <dgm:t>
        <a:bodyPr/>
        <a:lstStyle/>
        <a:p>
          <a:pPr rtl="0"/>
          <a:r>
            <a:rPr lang="en-US" sz="2400" dirty="0" smtClean="0"/>
            <a:t>Cholangitis</a:t>
          </a:r>
          <a:endParaRPr lang="en-US" sz="2400" dirty="0"/>
        </a:p>
      </dgm:t>
    </dgm:pt>
    <dgm:pt modelId="{CE07B7CF-2762-449A-9FCA-92017AA95B94}" type="parTrans" cxnId="{10C19CB4-A8DF-429F-9A4A-9E58D829CA54}">
      <dgm:prSet/>
      <dgm:spPr/>
      <dgm:t>
        <a:bodyPr/>
        <a:lstStyle/>
        <a:p>
          <a:endParaRPr lang="en-US"/>
        </a:p>
      </dgm:t>
    </dgm:pt>
    <dgm:pt modelId="{0DA57539-0909-4CC9-9612-D097889F38C2}" type="sibTrans" cxnId="{10C19CB4-A8DF-429F-9A4A-9E58D829CA54}">
      <dgm:prSet/>
      <dgm:spPr/>
      <dgm:t>
        <a:bodyPr/>
        <a:lstStyle/>
        <a:p>
          <a:endParaRPr lang="en-US"/>
        </a:p>
      </dgm:t>
    </dgm:pt>
    <dgm:pt modelId="{E7FE798A-979D-4933-BE51-4FEA389539AD}">
      <dgm:prSet custT="1"/>
      <dgm:spPr/>
      <dgm:t>
        <a:bodyPr/>
        <a:lstStyle/>
        <a:p>
          <a:pPr rtl="0"/>
          <a:r>
            <a:rPr lang="en-US" sz="2400" dirty="0" smtClean="0"/>
            <a:t>Hepatitis</a:t>
          </a:r>
          <a:endParaRPr lang="en-US" sz="2400" dirty="0"/>
        </a:p>
      </dgm:t>
    </dgm:pt>
    <dgm:pt modelId="{667B9D76-9C5C-4B1E-B790-38733504CA9B}" type="parTrans" cxnId="{0DB99C8A-317F-42A1-A033-0AC25A259B6A}">
      <dgm:prSet/>
      <dgm:spPr/>
      <dgm:t>
        <a:bodyPr/>
        <a:lstStyle/>
        <a:p>
          <a:endParaRPr lang="en-US"/>
        </a:p>
      </dgm:t>
    </dgm:pt>
    <dgm:pt modelId="{9754887D-7DD9-484A-BEFF-76B4F0FB5142}" type="sibTrans" cxnId="{0DB99C8A-317F-42A1-A033-0AC25A259B6A}">
      <dgm:prSet/>
      <dgm:spPr/>
      <dgm:t>
        <a:bodyPr/>
        <a:lstStyle/>
        <a:p>
          <a:endParaRPr lang="en-US"/>
        </a:p>
      </dgm:t>
    </dgm:pt>
    <dgm:pt modelId="{0366F8B3-E37E-45F4-A94C-BBAAB95AB7C6}">
      <dgm:prSet custT="1"/>
      <dgm:spPr/>
      <dgm:t>
        <a:bodyPr/>
        <a:lstStyle/>
        <a:p>
          <a:pPr rtl="0"/>
          <a:r>
            <a:rPr lang="en-US" sz="2400" dirty="0" smtClean="0"/>
            <a:t>Biliary colic</a:t>
          </a:r>
          <a:endParaRPr lang="en-US" sz="2400" dirty="0"/>
        </a:p>
      </dgm:t>
    </dgm:pt>
    <dgm:pt modelId="{FC04DA60-21E0-4CA7-A2E8-BB480DF6D03E}" type="parTrans" cxnId="{9EC31002-7533-4061-B93E-6EC152FB2123}">
      <dgm:prSet/>
      <dgm:spPr/>
      <dgm:t>
        <a:bodyPr/>
        <a:lstStyle/>
        <a:p>
          <a:endParaRPr lang="en-US"/>
        </a:p>
      </dgm:t>
    </dgm:pt>
    <dgm:pt modelId="{FF302BC7-CE8F-4229-AEF8-7A5FED14DFE6}" type="sibTrans" cxnId="{9EC31002-7533-4061-B93E-6EC152FB2123}">
      <dgm:prSet/>
      <dgm:spPr/>
      <dgm:t>
        <a:bodyPr/>
        <a:lstStyle/>
        <a:p>
          <a:endParaRPr lang="en-US"/>
        </a:p>
      </dgm:t>
    </dgm:pt>
    <dgm:pt modelId="{672EFDB8-FA81-4A87-B5BC-CA852B683DA9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smtClean="0"/>
            <a:t>Pancreas </a:t>
          </a:r>
          <a:endParaRPr lang="en-US"/>
        </a:p>
      </dgm:t>
    </dgm:pt>
    <dgm:pt modelId="{942E6AAF-2745-4603-B95D-D45A5B2BD167}" type="parTrans" cxnId="{98B52F93-00B0-400F-80AD-C3F914FF65BC}">
      <dgm:prSet/>
      <dgm:spPr/>
      <dgm:t>
        <a:bodyPr/>
        <a:lstStyle/>
        <a:p>
          <a:endParaRPr lang="en-US"/>
        </a:p>
      </dgm:t>
    </dgm:pt>
    <dgm:pt modelId="{6C3DBD65-A4F9-490C-931E-497FEF582041}" type="sibTrans" cxnId="{98B52F93-00B0-400F-80AD-C3F914FF65BC}">
      <dgm:prSet/>
      <dgm:spPr/>
      <dgm:t>
        <a:bodyPr/>
        <a:lstStyle/>
        <a:p>
          <a:endParaRPr lang="en-US"/>
        </a:p>
      </dgm:t>
    </dgm:pt>
    <dgm:pt modelId="{F6A5DE44-1711-4134-BAB8-1B43325E9988}">
      <dgm:prSet/>
      <dgm:spPr/>
      <dgm:t>
        <a:bodyPr/>
        <a:lstStyle/>
        <a:p>
          <a:pPr rtl="0"/>
          <a:r>
            <a:rPr lang="en-US" smtClean="0"/>
            <a:t>Acute pancreatitis</a:t>
          </a:r>
          <a:endParaRPr lang="en-US"/>
        </a:p>
      </dgm:t>
    </dgm:pt>
    <dgm:pt modelId="{60283382-BC48-47FC-A6E6-DBAB472ACE4A}" type="parTrans" cxnId="{C050A791-7803-4D69-9A7C-FAECA5A9654A}">
      <dgm:prSet/>
      <dgm:spPr/>
      <dgm:t>
        <a:bodyPr/>
        <a:lstStyle/>
        <a:p>
          <a:endParaRPr lang="en-US"/>
        </a:p>
      </dgm:t>
    </dgm:pt>
    <dgm:pt modelId="{A45AE255-F73B-4889-9E2E-52C489EA421A}" type="sibTrans" cxnId="{C050A791-7803-4D69-9A7C-FAECA5A9654A}">
      <dgm:prSet/>
      <dgm:spPr/>
      <dgm:t>
        <a:bodyPr/>
        <a:lstStyle/>
        <a:p>
          <a:endParaRPr lang="en-US"/>
        </a:p>
      </dgm:t>
    </dgm:pt>
    <dgm:pt modelId="{0B33EB44-2B19-44B8-96C3-B2C777413529}">
      <dgm:prSet/>
      <dgm:spPr>
        <a:solidFill>
          <a:srgbClr val="002060"/>
        </a:solidFill>
      </dgm:spPr>
      <dgm:t>
        <a:bodyPr/>
        <a:lstStyle/>
        <a:p>
          <a:pPr rtl="0"/>
          <a:r>
            <a:rPr lang="en-US" smtClean="0"/>
            <a:t>Spleen</a:t>
          </a:r>
          <a:endParaRPr lang="en-US"/>
        </a:p>
      </dgm:t>
    </dgm:pt>
    <dgm:pt modelId="{523EADF0-CFE0-4B77-B0C5-0924CDFA0468}" type="parTrans" cxnId="{759A1E09-DB71-433C-B8FB-C67D5B08B809}">
      <dgm:prSet/>
      <dgm:spPr/>
      <dgm:t>
        <a:bodyPr/>
        <a:lstStyle/>
        <a:p>
          <a:endParaRPr lang="en-US"/>
        </a:p>
      </dgm:t>
    </dgm:pt>
    <dgm:pt modelId="{393DAC86-903A-48F7-A05C-CD78D4C7DD37}" type="sibTrans" cxnId="{759A1E09-DB71-433C-B8FB-C67D5B08B809}">
      <dgm:prSet/>
      <dgm:spPr/>
      <dgm:t>
        <a:bodyPr/>
        <a:lstStyle/>
        <a:p>
          <a:endParaRPr lang="en-US"/>
        </a:p>
      </dgm:t>
    </dgm:pt>
    <dgm:pt modelId="{4290B84A-4A27-4275-B4A4-EA38700F52A5}">
      <dgm:prSet/>
      <dgm:spPr/>
      <dgm:t>
        <a:bodyPr/>
        <a:lstStyle/>
        <a:p>
          <a:pPr rtl="0"/>
          <a:r>
            <a:rPr lang="en-US" smtClean="0"/>
            <a:t>Splenic infarct and spontaneous rupture</a:t>
          </a:r>
          <a:endParaRPr lang="en-US"/>
        </a:p>
      </dgm:t>
    </dgm:pt>
    <dgm:pt modelId="{068CA9DE-E8A6-4A6F-9812-B686B2AAA069}" type="parTrans" cxnId="{B81B0362-EDC2-44A2-82D5-6CD39F271E65}">
      <dgm:prSet/>
      <dgm:spPr/>
      <dgm:t>
        <a:bodyPr/>
        <a:lstStyle/>
        <a:p>
          <a:endParaRPr lang="en-US"/>
        </a:p>
      </dgm:t>
    </dgm:pt>
    <dgm:pt modelId="{4795B3CC-4505-4A24-ABF2-845EC9FF5268}" type="sibTrans" cxnId="{B81B0362-EDC2-44A2-82D5-6CD39F271E65}">
      <dgm:prSet/>
      <dgm:spPr/>
      <dgm:t>
        <a:bodyPr/>
        <a:lstStyle/>
        <a:p>
          <a:endParaRPr lang="en-US"/>
        </a:p>
      </dgm:t>
    </dgm:pt>
    <dgm:pt modelId="{75A2DFCD-F7D7-4A67-A8E1-1F3EEC90D5E5}">
      <dgm:prSet custT="1"/>
      <dgm:spPr/>
      <dgm:t>
        <a:bodyPr/>
        <a:lstStyle/>
        <a:p>
          <a:pPr rtl="0"/>
          <a:r>
            <a:rPr lang="en-US" sz="2400" dirty="0" smtClean="0"/>
            <a:t>Acute Cholecystitis</a:t>
          </a:r>
          <a:endParaRPr lang="en-US" sz="2400" dirty="0"/>
        </a:p>
      </dgm:t>
    </dgm:pt>
    <dgm:pt modelId="{0940DD37-DE07-4F1F-BD99-087D4E0F17B4}" type="parTrans" cxnId="{69C03401-D162-4901-9E2A-66137CC7BC85}">
      <dgm:prSet/>
      <dgm:spPr/>
      <dgm:t>
        <a:bodyPr/>
        <a:lstStyle/>
        <a:p>
          <a:endParaRPr lang="en-US"/>
        </a:p>
      </dgm:t>
    </dgm:pt>
    <dgm:pt modelId="{BD7D2EA7-9AEA-4AB9-939D-652DC4AA7CCD}" type="sibTrans" cxnId="{69C03401-D162-4901-9E2A-66137CC7BC85}">
      <dgm:prSet/>
      <dgm:spPr/>
      <dgm:t>
        <a:bodyPr/>
        <a:lstStyle/>
        <a:p>
          <a:endParaRPr lang="en-US"/>
        </a:p>
      </dgm:t>
    </dgm:pt>
    <dgm:pt modelId="{E8A073AF-BD67-4B35-8502-15FF0CD04FF8}" type="pres">
      <dgm:prSet presAssocID="{EFFA8115-B82F-4F51-9CA2-2EA2190D41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3367D4-B52B-41FB-A0C2-451ECA616DAD}" type="pres">
      <dgm:prSet presAssocID="{0058B1E8-344D-4A8D-9147-DEC0C42E53D8}" presName="linNode" presStyleCnt="0"/>
      <dgm:spPr/>
    </dgm:pt>
    <dgm:pt modelId="{176F7D67-3C38-4DBF-AE91-075C1F17EDC7}" type="pres">
      <dgm:prSet presAssocID="{0058B1E8-344D-4A8D-9147-DEC0C42E53D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7FA1B-B4DA-4C78-B24B-C62E15AA1FF7}" type="pres">
      <dgm:prSet presAssocID="{0058B1E8-344D-4A8D-9147-DEC0C42E53D8}" presName="descendantText" presStyleLbl="alignAccFollowNode1" presStyleIdx="0" presStyleCnt="3" custScaleY="112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EEFB9-BDDC-40AA-8A8B-D89FD0B6C57F}" type="pres">
      <dgm:prSet presAssocID="{15786F6F-8E50-40FC-9110-1A1A7F2A37E5}" presName="sp" presStyleCnt="0"/>
      <dgm:spPr/>
    </dgm:pt>
    <dgm:pt modelId="{D491EB5F-A4C3-4C4A-82C1-128CC0C1FD10}" type="pres">
      <dgm:prSet presAssocID="{672EFDB8-FA81-4A87-B5BC-CA852B683DA9}" presName="linNode" presStyleCnt="0"/>
      <dgm:spPr/>
    </dgm:pt>
    <dgm:pt modelId="{94A423AC-2EB8-4610-BDBD-292DE3EDCFFF}" type="pres">
      <dgm:prSet presAssocID="{672EFDB8-FA81-4A87-B5BC-CA852B683DA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378EE-7E8D-44C0-A762-63B885A6C21B}" type="pres">
      <dgm:prSet presAssocID="{672EFDB8-FA81-4A87-B5BC-CA852B683DA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ACF90-157B-452B-88CD-47EB9190F7AE}" type="pres">
      <dgm:prSet presAssocID="{6C3DBD65-A4F9-490C-931E-497FEF582041}" presName="sp" presStyleCnt="0"/>
      <dgm:spPr/>
    </dgm:pt>
    <dgm:pt modelId="{A5F2416B-402D-44E0-B0CE-9B5E4C5B7C20}" type="pres">
      <dgm:prSet presAssocID="{0B33EB44-2B19-44B8-96C3-B2C777413529}" presName="linNode" presStyleCnt="0"/>
      <dgm:spPr/>
    </dgm:pt>
    <dgm:pt modelId="{EEC9A9DC-BDD4-470B-A2C7-86AD190ECDAC}" type="pres">
      <dgm:prSet presAssocID="{0B33EB44-2B19-44B8-96C3-B2C77741352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52DB2-DCD1-4708-9B45-8EEEB8C81632}" type="pres">
      <dgm:prSet presAssocID="{0B33EB44-2B19-44B8-96C3-B2C77741352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91DE8B-D0B1-4E8A-81F9-A9805E2D8BEE}" type="presOf" srcId="{0B33EB44-2B19-44B8-96C3-B2C777413529}" destId="{EEC9A9DC-BDD4-470B-A2C7-86AD190ECDAC}" srcOrd="0" destOrd="0" presId="urn:microsoft.com/office/officeart/2005/8/layout/vList5"/>
    <dgm:cxn modelId="{9EC31002-7533-4061-B93E-6EC152FB2123}" srcId="{0058B1E8-344D-4A8D-9147-DEC0C42E53D8}" destId="{0366F8B3-E37E-45F4-A94C-BBAAB95AB7C6}" srcOrd="3" destOrd="0" parTransId="{FC04DA60-21E0-4CA7-A2E8-BB480DF6D03E}" sibTransId="{FF302BC7-CE8F-4229-AEF8-7A5FED14DFE6}"/>
    <dgm:cxn modelId="{88F37E9B-CF9C-4B07-9BE2-B5DA34DAB4C5}" type="presOf" srcId="{EFFA8115-B82F-4F51-9CA2-2EA2190D41AF}" destId="{E8A073AF-BD67-4B35-8502-15FF0CD04FF8}" srcOrd="0" destOrd="0" presId="urn:microsoft.com/office/officeart/2005/8/layout/vList5"/>
    <dgm:cxn modelId="{692D4C81-D720-4223-A74A-21B1D23F2F99}" type="presOf" srcId="{0058B1E8-344D-4A8D-9147-DEC0C42E53D8}" destId="{176F7D67-3C38-4DBF-AE91-075C1F17EDC7}" srcOrd="0" destOrd="0" presId="urn:microsoft.com/office/officeart/2005/8/layout/vList5"/>
    <dgm:cxn modelId="{9F46023D-683C-4A71-A04A-45A3F6915753}" type="presOf" srcId="{9357ABCC-AF04-466D-9EFA-DF75296E9B63}" destId="{5727FA1B-B4DA-4C78-B24B-C62E15AA1FF7}" srcOrd="0" destOrd="1" presId="urn:microsoft.com/office/officeart/2005/8/layout/vList5"/>
    <dgm:cxn modelId="{C050A791-7803-4D69-9A7C-FAECA5A9654A}" srcId="{672EFDB8-FA81-4A87-B5BC-CA852B683DA9}" destId="{F6A5DE44-1711-4134-BAB8-1B43325E9988}" srcOrd="0" destOrd="0" parTransId="{60283382-BC48-47FC-A6E6-DBAB472ACE4A}" sibTransId="{A45AE255-F73B-4889-9E2E-52C489EA421A}"/>
    <dgm:cxn modelId="{759A1E09-DB71-433C-B8FB-C67D5B08B809}" srcId="{EFFA8115-B82F-4F51-9CA2-2EA2190D41AF}" destId="{0B33EB44-2B19-44B8-96C3-B2C777413529}" srcOrd="2" destOrd="0" parTransId="{523EADF0-CFE0-4B77-B0C5-0924CDFA0468}" sibTransId="{393DAC86-903A-48F7-A05C-CD78D4C7DD37}"/>
    <dgm:cxn modelId="{B81B0362-EDC2-44A2-82D5-6CD39F271E65}" srcId="{0B33EB44-2B19-44B8-96C3-B2C777413529}" destId="{4290B84A-4A27-4275-B4A4-EA38700F52A5}" srcOrd="0" destOrd="0" parTransId="{068CA9DE-E8A6-4A6F-9812-B686B2AAA069}" sibTransId="{4795B3CC-4505-4A24-ABF2-845EC9FF5268}"/>
    <dgm:cxn modelId="{CC4D32F1-FCFF-4F73-8907-89BA3334161F}" type="presOf" srcId="{75A2DFCD-F7D7-4A67-A8E1-1F3EEC90D5E5}" destId="{5727FA1B-B4DA-4C78-B24B-C62E15AA1FF7}" srcOrd="0" destOrd="0" presId="urn:microsoft.com/office/officeart/2005/8/layout/vList5"/>
    <dgm:cxn modelId="{BF219A0B-D62D-467D-AAD7-5C0702DAEB9F}" type="presOf" srcId="{E7FE798A-979D-4933-BE51-4FEA389539AD}" destId="{5727FA1B-B4DA-4C78-B24B-C62E15AA1FF7}" srcOrd="0" destOrd="2" presId="urn:microsoft.com/office/officeart/2005/8/layout/vList5"/>
    <dgm:cxn modelId="{B43A7FF3-9AD8-4570-9D3C-DF739C74681E}" srcId="{EFFA8115-B82F-4F51-9CA2-2EA2190D41AF}" destId="{0058B1E8-344D-4A8D-9147-DEC0C42E53D8}" srcOrd="0" destOrd="0" parTransId="{046F193E-BB8C-4CE5-9DC6-9540DD14A6E3}" sibTransId="{15786F6F-8E50-40FC-9110-1A1A7F2A37E5}"/>
    <dgm:cxn modelId="{82E6CE59-0AB1-4FAE-9B8C-D49DAC51A67A}" type="presOf" srcId="{4290B84A-4A27-4275-B4A4-EA38700F52A5}" destId="{32252DB2-DCD1-4708-9B45-8EEEB8C81632}" srcOrd="0" destOrd="0" presId="urn:microsoft.com/office/officeart/2005/8/layout/vList5"/>
    <dgm:cxn modelId="{0DB99C8A-317F-42A1-A033-0AC25A259B6A}" srcId="{0058B1E8-344D-4A8D-9147-DEC0C42E53D8}" destId="{E7FE798A-979D-4933-BE51-4FEA389539AD}" srcOrd="2" destOrd="0" parTransId="{667B9D76-9C5C-4B1E-B790-38733504CA9B}" sibTransId="{9754887D-7DD9-484A-BEFF-76B4F0FB5142}"/>
    <dgm:cxn modelId="{21212CA6-69E2-4B4C-B526-4631019E2802}" type="presOf" srcId="{F6A5DE44-1711-4134-BAB8-1B43325E9988}" destId="{54B378EE-7E8D-44C0-A762-63B885A6C21B}" srcOrd="0" destOrd="0" presId="urn:microsoft.com/office/officeart/2005/8/layout/vList5"/>
    <dgm:cxn modelId="{43A3C12D-2E86-474E-8FBE-1205EC953574}" type="presOf" srcId="{0366F8B3-E37E-45F4-A94C-BBAAB95AB7C6}" destId="{5727FA1B-B4DA-4C78-B24B-C62E15AA1FF7}" srcOrd="0" destOrd="3" presId="urn:microsoft.com/office/officeart/2005/8/layout/vList5"/>
    <dgm:cxn modelId="{6BABC72D-F0C5-468A-AD57-B5749FD70F18}" type="presOf" srcId="{672EFDB8-FA81-4A87-B5BC-CA852B683DA9}" destId="{94A423AC-2EB8-4610-BDBD-292DE3EDCFFF}" srcOrd="0" destOrd="0" presId="urn:microsoft.com/office/officeart/2005/8/layout/vList5"/>
    <dgm:cxn modelId="{98B52F93-00B0-400F-80AD-C3F914FF65BC}" srcId="{EFFA8115-B82F-4F51-9CA2-2EA2190D41AF}" destId="{672EFDB8-FA81-4A87-B5BC-CA852B683DA9}" srcOrd="1" destOrd="0" parTransId="{942E6AAF-2745-4603-B95D-D45A5B2BD167}" sibTransId="{6C3DBD65-A4F9-490C-931E-497FEF582041}"/>
    <dgm:cxn modelId="{10C19CB4-A8DF-429F-9A4A-9E58D829CA54}" srcId="{0058B1E8-344D-4A8D-9147-DEC0C42E53D8}" destId="{9357ABCC-AF04-466D-9EFA-DF75296E9B63}" srcOrd="1" destOrd="0" parTransId="{CE07B7CF-2762-449A-9FCA-92017AA95B94}" sibTransId="{0DA57539-0909-4CC9-9612-D097889F38C2}"/>
    <dgm:cxn modelId="{69C03401-D162-4901-9E2A-66137CC7BC85}" srcId="{0058B1E8-344D-4A8D-9147-DEC0C42E53D8}" destId="{75A2DFCD-F7D7-4A67-A8E1-1F3EEC90D5E5}" srcOrd="0" destOrd="0" parTransId="{0940DD37-DE07-4F1F-BD99-087D4E0F17B4}" sibTransId="{BD7D2EA7-9AEA-4AB9-939D-652DC4AA7CCD}"/>
    <dgm:cxn modelId="{7AF90310-EC8D-4AF6-8A4F-3611F60A265F}" type="presParOf" srcId="{E8A073AF-BD67-4B35-8502-15FF0CD04FF8}" destId="{7C3367D4-B52B-41FB-A0C2-451ECA616DAD}" srcOrd="0" destOrd="0" presId="urn:microsoft.com/office/officeart/2005/8/layout/vList5"/>
    <dgm:cxn modelId="{7F0969FA-0C81-43FB-87AB-574A5087E1D7}" type="presParOf" srcId="{7C3367D4-B52B-41FB-A0C2-451ECA616DAD}" destId="{176F7D67-3C38-4DBF-AE91-075C1F17EDC7}" srcOrd="0" destOrd="0" presId="urn:microsoft.com/office/officeart/2005/8/layout/vList5"/>
    <dgm:cxn modelId="{7C80B988-F46E-41E7-8BF9-25312444E5E1}" type="presParOf" srcId="{7C3367D4-B52B-41FB-A0C2-451ECA616DAD}" destId="{5727FA1B-B4DA-4C78-B24B-C62E15AA1FF7}" srcOrd="1" destOrd="0" presId="urn:microsoft.com/office/officeart/2005/8/layout/vList5"/>
    <dgm:cxn modelId="{6B2F558C-D41A-468F-B6D8-E5D88ABAAC80}" type="presParOf" srcId="{E8A073AF-BD67-4B35-8502-15FF0CD04FF8}" destId="{D96EEFB9-BDDC-40AA-8A8B-D89FD0B6C57F}" srcOrd="1" destOrd="0" presId="urn:microsoft.com/office/officeart/2005/8/layout/vList5"/>
    <dgm:cxn modelId="{E8551A4A-ED69-467F-BD28-E17CE781CD2A}" type="presParOf" srcId="{E8A073AF-BD67-4B35-8502-15FF0CD04FF8}" destId="{D491EB5F-A4C3-4C4A-82C1-128CC0C1FD10}" srcOrd="2" destOrd="0" presId="urn:microsoft.com/office/officeart/2005/8/layout/vList5"/>
    <dgm:cxn modelId="{70AA5BAE-BACC-41AB-A7E2-AFD9949CE6DD}" type="presParOf" srcId="{D491EB5F-A4C3-4C4A-82C1-128CC0C1FD10}" destId="{94A423AC-2EB8-4610-BDBD-292DE3EDCFFF}" srcOrd="0" destOrd="0" presId="urn:microsoft.com/office/officeart/2005/8/layout/vList5"/>
    <dgm:cxn modelId="{5CD70208-B0AB-4710-84FF-C5BD9D3EC902}" type="presParOf" srcId="{D491EB5F-A4C3-4C4A-82C1-128CC0C1FD10}" destId="{54B378EE-7E8D-44C0-A762-63B885A6C21B}" srcOrd="1" destOrd="0" presId="urn:microsoft.com/office/officeart/2005/8/layout/vList5"/>
    <dgm:cxn modelId="{39D80D7C-7177-4419-93E6-EA0ECBFE9702}" type="presParOf" srcId="{E8A073AF-BD67-4B35-8502-15FF0CD04FF8}" destId="{628ACF90-157B-452B-88CD-47EB9190F7AE}" srcOrd="3" destOrd="0" presId="urn:microsoft.com/office/officeart/2005/8/layout/vList5"/>
    <dgm:cxn modelId="{1364A4D8-23E1-40CC-BC6C-8A2873223C2D}" type="presParOf" srcId="{E8A073AF-BD67-4B35-8502-15FF0CD04FF8}" destId="{A5F2416B-402D-44E0-B0CE-9B5E4C5B7C20}" srcOrd="4" destOrd="0" presId="urn:microsoft.com/office/officeart/2005/8/layout/vList5"/>
    <dgm:cxn modelId="{E26CF552-0CFE-414C-B415-2AB9705DBE3E}" type="presParOf" srcId="{A5F2416B-402D-44E0-B0CE-9B5E4C5B7C20}" destId="{EEC9A9DC-BDD4-470B-A2C7-86AD190ECDAC}" srcOrd="0" destOrd="0" presId="urn:microsoft.com/office/officeart/2005/8/layout/vList5"/>
    <dgm:cxn modelId="{E2BBB514-2A03-4393-B056-C98BFF99D4B1}" type="presParOf" srcId="{A5F2416B-402D-44E0-B0CE-9B5E4C5B7C20}" destId="{32252DB2-DCD1-4708-9B45-8EEEB8C81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581329-332D-4C1C-A176-B924011A734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CC951D-FB4B-40EA-9D03-F21E63953ADA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smtClean="0"/>
            <a:t>Urinary tract </a:t>
          </a:r>
          <a:endParaRPr lang="en-US"/>
        </a:p>
      </dgm:t>
    </dgm:pt>
    <dgm:pt modelId="{9C6282B7-AE50-4297-9AEC-03053CDC192E}" type="parTrans" cxnId="{1DAED95A-703E-46D6-9F31-5662CE8D8D92}">
      <dgm:prSet/>
      <dgm:spPr/>
      <dgm:t>
        <a:bodyPr/>
        <a:lstStyle/>
        <a:p>
          <a:endParaRPr lang="en-US"/>
        </a:p>
      </dgm:t>
    </dgm:pt>
    <dgm:pt modelId="{CA53DE56-CE2E-444F-9104-DAA9451DA1E8}" type="sibTrans" cxnId="{1DAED95A-703E-46D6-9F31-5662CE8D8D92}">
      <dgm:prSet/>
      <dgm:spPr/>
      <dgm:t>
        <a:bodyPr/>
        <a:lstStyle/>
        <a:p>
          <a:endParaRPr lang="en-US"/>
        </a:p>
      </dgm:t>
    </dgm:pt>
    <dgm:pt modelId="{89AF1EE9-986D-4F82-9B47-642D25B79CFB}">
      <dgm:prSet custT="1"/>
      <dgm:spPr/>
      <dgm:t>
        <a:bodyPr/>
        <a:lstStyle/>
        <a:p>
          <a:pPr rtl="0"/>
          <a:r>
            <a:rPr lang="en-US" sz="3200" dirty="0" smtClean="0"/>
            <a:t>Cystitis</a:t>
          </a:r>
          <a:endParaRPr lang="en-US" sz="3200" dirty="0"/>
        </a:p>
      </dgm:t>
    </dgm:pt>
    <dgm:pt modelId="{AE8051B0-4B36-4272-B422-E8106EECDD96}" type="parTrans" cxnId="{35EE026E-94E4-4891-BD8D-8B77EC50F25B}">
      <dgm:prSet/>
      <dgm:spPr/>
      <dgm:t>
        <a:bodyPr/>
        <a:lstStyle/>
        <a:p>
          <a:endParaRPr lang="en-US"/>
        </a:p>
      </dgm:t>
    </dgm:pt>
    <dgm:pt modelId="{2F39C4DB-1174-426F-A08D-88F57BB25102}" type="sibTrans" cxnId="{35EE026E-94E4-4891-BD8D-8B77EC50F25B}">
      <dgm:prSet/>
      <dgm:spPr/>
      <dgm:t>
        <a:bodyPr/>
        <a:lstStyle/>
        <a:p>
          <a:endParaRPr lang="en-US"/>
        </a:p>
      </dgm:t>
    </dgm:pt>
    <dgm:pt modelId="{2B9CA36F-C0E2-45B1-B931-6A1FA07E04B7}">
      <dgm:prSet custT="1"/>
      <dgm:spPr/>
      <dgm:t>
        <a:bodyPr/>
        <a:lstStyle/>
        <a:p>
          <a:pPr rtl="0"/>
          <a:r>
            <a:rPr lang="en-US" sz="3200" dirty="0" smtClean="0"/>
            <a:t>Acute pyelonephritis</a:t>
          </a:r>
          <a:endParaRPr lang="en-US" sz="3200" dirty="0"/>
        </a:p>
      </dgm:t>
    </dgm:pt>
    <dgm:pt modelId="{0AD6DDFF-3516-4C39-9A36-EDF5EDC39D41}" type="parTrans" cxnId="{9C6AD57E-1554-4112-BFAF-F94F37290027}">
      <dgm:prSet/>
      <dgm:spPr/>
      <dgm:t>
        <a:bodyPr/>
        <a:lstStyle/>
        <a:p>
          <a:endParaRPr lang="en-US"/>
        </a:p>
      </dgm:t>
    </dgm:pt>
    <dgm:pt modelId="{63CD2D0D-074C-44C0-A7D3-E72E57D46A76}" type="sibTrans" cxnId="{9C6AD57E-1554-4112-BFAF-F94F37290027}">
      <dgm:prSet/>
      <dgm:spPr/>
      <dgm:t>
        <a:bodyPr/>
        <a:lstStyle/>
        <a:p>
          <a:endParaRPr lang="en-US"/>
        </a:p>
      </dgm:t>
    </dgm:pt>
    <dgm:pt modelId="{9154346E-3B05-40CA-B674-8D99828C6111}">
      <dgm:prSet custT="1"/>
      <dgm:spPr/>
      <dgm:t>
        <a:bodyPr/>
        <a:lstStyle/>
        <a:p>
          <a:pPr rtl="0"/>
          <a:r>
            <a:rPr lang="en-US" sz="3200" dirty="0" smtClean="0"/>
            <a:t>Ureteric colic</a:t>
          </a:r>
          <a:endParaRPr lang="en-US" sz="3200" dirty="0"/>
        </a:p>
      </dgm:t>
    </dgm:pt>
    <dgm:pt modelId="{373C563F-B8D5-42A7-A020-B866E0F94E24}" type="parTrans" cxnId="{E001D263-1596-4C88-857F-5C24B826332E}">
      <dgm:prSet/>
      <dgm:spPr/>
      <dgm:t>
        <a:bodyPr/>
        <a:lstStyle/>
        <a:p>
          <a:endParaRPr lang="en-US"/>
        </a:p>
      </dgm:t>
    </dgm:pt>
    <dgm:pt modelId="{625D05E9-E355-499A-9026-241C2E0FE088}" type="sibTrans" cxnId="{E001D263-1596-4C88-857F-5C24B826332E}">
      <dgm:prSet/>
      <dgm:spPr/>
      <dgm:t>
        <a:bodyPr/>
        <a:lstStyle/>
        <a:p>
          <a:endParaRPr lang="en-US"/>
        </a:p>
      </dgm:t>
    </dgm:pt>
    <dgm:pt modelId="{F51AE783-9731-4CC6-9748-94E786185C70}">
      <dgm:prSet custT="1"/>
      <dgm:spPr/>
      <dgm:t>
        <a:bodyPr/>
        <a:lstStyle/>
        <a:p>
          <a:pPr rtl="0"/>
          <a:r>
            <a:rPr lang="en-US" sz="3200" dirty="0" smtClean="0"/>
            <a:t>Acute retention</a:t>
          </a:r>
          <a:endParaRPr lang="en-US" sz="3200" dirty="0"/>
        </a:p>
      </dgm:t>
    </dgm:pt>
    <dgm:pt modelId="{135B69B5-62BC-4F35-BF1F-6679BDE8D5B3}" type="parTrans" cxnId="{B0A6D4D7-E808-4673-8DD9-6FF1DB064279}">
      <dgm:prSet/>
      <dgm:spPr/>
      <dgm:t>
        <a:bodyPr/>
        <a:lstStyle/>
        <a:p>
          <a:endParaRPr lang="en-US"/>
        </a:p>
      </dgm:t>
    </dgm:pt>
    <dgm:pt modelId="{858172E3-07EC-4F0C-A965-558DD534DD2D}" type="sibTrans" cxnId="{B0A6D4D7-E808-4673-8DD9-6FF1DB064279}">
      <dgm:prSet/>
      <dgm:spPr/>
      <dgm:t>
        <a:bodyPr/>
        <a:lstStyle/>
        <a:p>
          <a:endParaRPr lang="en-US"/>
        </a:p>
      </dgm:t>
    </dgm:pt>
    <dgm:pt modelId="{5B0A11FB-01A3-494A-BA83-490B9C82D4CD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smtClean="0"/>
            <a:t>Gynaecological</a:t>
          </a:r>
          <a:endParaRPr lang="en-US"/>
        </a:p>
      </dgm:t>
    </dgm:pt>
    <dgm:pt modelId="{DDFB4C6B-6069-48AE-B097-0C6F97AE5FAE}" type="parTrans" cxnId="{4E258B0B-DD0E-4C44-95C4-6AD963337137}">
      <dgm:prSet/>
      <dgm:spPr/>
      <dgm:t>
        <a:bodyPr/>
        <a:lstStyle/>
        <a:p>
          <a:endParaRPr lang="en-US"/>
        </a:p>
      </dgm:t>
    </dgm:pt>
    <dgm:pt modelId="{BA0EF51E-EF6B-44ED-9F1B-B01D6E04DE0A}" type="sibTrans" cxnId="{4E258B0B-DD0E-4C44-95C4-6AD963337137}">
      <dgm:prSet/>
      <dgm:spPr/>
      <dgm:t>
        <a:bodyPr/>
        <a:lstStyle/>
        <a:p>
          <a:endParaRPr lang="en-US"/>
        </a:p>
      </dgm:t>
    </dgm:pt>
    <dgm:pt modelId="{54116260-D4D0-43D7-9480-38054EA29B1C}">
      <dgm:prSet custT="1"/>
      <dgm:spPr/>
      <dgm:t>
        <a:bodyPr/>
        <a:lstStyle/>
        <a:p>
          <a:pPr rtl="0"/>
          <a:r>
            <a:rPr lang="en-US" sz="2800" dirty="0" smtClean="0"/>
            <a:t>Ruptured ectopic pregnancy</a:t>
          </a:r>
          <a:endParaRPr lang="en-US" sz="2800" dirty="0"/>
        </a:p>
      </dgm:t>
    </dgm:pt>
    <dgm:pt modelId="{DC30AEE1-07BF-48C6-BC84-ADB34FA2C9A2}" type="parTrans" cxnId="{2AF1546E-379B-469D-A996-A99522F13D51}">
      <dgm:prSet/>
      <dgm:spPr/>
      <dgm:t>
        <a:bodyPr/>
        <a:lstStyle/>
        <a:p>
          <a:endParaRPr lang="en-US"/>
        </a:p>
      </dgm:t>
    </dgm:pt>
    <dgm:pt modelId="{0097DD98-1DC9-4434-8042-1B822E79EBB9}" type="sibTrans" cxnId="{2AF1546E-379B-469D-A996-A99522F13D51}">
      <dgm:prSet/>
      <dgm:spPr/>
      <dgm:t>
        <a:bodyPr/>
        <a:lstStyle/>
        <a:p>
          <a:endParaRPr lang="en-US"/>
        </a:p>
      </dgm:t>
    </dgm:pt>
    <dgm:pt modelId="{B23EFE7C-626B-44B7-8F20-6D5A17673C0C}">
      <dgm:prSet custT="1"/>
      <dgm:spPr/>
      <dgm:t>
        <a:bodyPr/>
        <a:lstStyle/>
        <a:p>
          <a:pPr rtl="0"/>
          <a:r>
            <a:rPr lang="en-US" sz="2800" dirty="0" smtClean="0"/>
            <a:t>Torsion of ovarian cyst</a:t>
          </a:r>
          <a:endParaRPr lang="en-US" sz="2800" dirty="0"/>
        </a:p>
      </dgm:t>
    </dgm:pt>
    <dgm:pt modelId="{4AAFB2CC-3986-4572-BDB8-C2870358064B}" type="parTrans" cxnId="{07294269-CEB6-4A2B-AADE-CEF2FD4D39FD}">
      <dgm:prSet/>
      <dgm:spPr/>
      <dgm:t>
        <a:bodyPr/>
        <a:lstStyle/>
        <a:p>
          <a:endParaRPr lang="en-US"/>
        </a:p>
      </dgm:t>
    </dgm:pt>
    <dgm:pt modelId="{3E9B845B-FC4F-4938-A2A6-5DD1C5A83660}" type="sibTrans" cxnId="{07294269-CEB6-4A2B-AADE-CEF2FD4D39FD}">
      <dgm:prSet/>
      <dgm:spPr/>
      <dgm:t>
        <a:bodyPr/>
        <a:lstStyle/>
        <a:p>
          <a:endParaRPr lang="en-US"/>
        </a:p>
      </dgm:t>
    </dgm:pt>
    <dgm:pt modelId="{FC5BAB36-BE25-4165-92E3-16F33828F701}">
      <dgm:prSet custT="1"/>
      <dgm:spPr/>
      <dgm:t>
        <a:bodyPr/>
        <a:lstStyle/>
        <a:p>
          <a:pPr rtl="0"/>
          <a:r>
            <a:rPr lang="en-US" sz="2800" dirty="0" smtClean="0"/>
            <a:t>Ruptured ovarian cyst</a:t>
          </a:r>
          <a:endParaRPr lang="en-US" sz="2800" dirty="0"/>
        </a:p>
      </dgm:t>
    </dgm:pt>
    <dgm:pt modelId="{255C16A8-1551-42D9-BEF1-B7AF988A69CB}" type="parTrans" cxnId="{1E87875C-77CB-4273-AF8A-BD18231C42F0}">
      <dgm:prSet/>
      <dgm:spPr/>
      <dgm:t>
        <a:bodyPr/>
        <a:lstStyle/>
        <a:p>
          <a:endParaRPr lang="en-US"/>
        </a:p>
      </dgm:t>
    </dgm:pt>
    <dgm:pt modelId="{9EC8ECA5-B0F4-4602-AB36-30C3227FC95E}" type="sibTrans" cxnId="{1E87875C-77CB-4273-AF8A-BD18231C42F0}">
      <dgm:prSet/>
      <dgm:spPr/>
      <dgm:t>
        <a:bodyPr/>
        <a:lstStyle/>
        <a:p>
          <a:endParaRPr lang="en-US"/>
        </a:p>
      </dgm:t>
    </dgm:pt>
    <dgm:pt modelId="{09F4C37C-A3FE-4D4B-AFC7-DD3543746F38}">
      <dgm:prSet custT="1"/>
      <dgm:spPr/>
      <dgm:t>
        <a:bodyPr/>
        <a:lstStyle/>
        <a:p>
          <a:pPr rtl="0"/>
          <a:r>
            <a:rPr lang="en-US" sz="2800" smtClean="0"/>
            <a:t>Salpingitis</a:t>
          </a:r>
          <a:endParaRPr lang="en-US" sz="2800"/>
        </a:p>
      </dgm:t>
    </dgm:pt>
    <dgm:pt modelId="{7D12F2AA-C307-4BD0-BF8D-3A4757437EF5}" type="parTrans" cxnId="{D6DE3C50-F536-4A95-BC20-A395B1394F88}">
      <dgm:prSet/>
      <dgm:spPr/>
      <dgm:t>
        <a:bodyPr/>
        <a:lstStyle/>
        <a:p>
          <a:endParaRPr lang="en-US"/>
        </a:p>
      </dgm:t>
    </dgm:pt>
    <dgm:pt modelId="{E062274D-DB3D-4406-A5A1-6B1B94437BF2}" type="sibTrans" cxnId="{D6DE3C50-F536-4A95-BC20-A395B1394F88}">
      <dgm:prSet/>
      <dgm:spPr/>
      <dgm:t>
        <a:bodyPr/>
        <a:lstStyle/>
        <a:p>
          <a:endParaRPr lang="en-US"/>
        </a:p>
      </dgm:t>
    </dgm:pt>
    <dgm:pt modelId="{2DD13908-4A30-4EB9-BADA-B779C0EDF37D}">
      <dgm:prSet custT="1"/>
      <dgm:spPr/>
      <dgm:t>
        <a:bodyPr/>
        <a:lstStyle/>
        <a:p>
          <a:pPr rtl="0"/>
          <a:r>
            <a:rPr lang="en-US" sz="2800" dirty="0" smtClean="0"/>
            <a:t>Severe </a:t>
          </a:r>
          <a:r>
            <a:rPr lang="en-US" sz="2800" dirty="0" err="1" smtClean="0"/>
            <a:t>dysmenorrhoea</a:t>
          </a:r>
          <a:endParaRPr lang="en-US" sz="2800" dirty="0"/>
        </a:p>
      </dgm:t>
    </dgm:pt>
    <dgm:pt modelId="{FF86ED73-4CE9-4AAD-95D5-04D227B502E0}" type="parTrans" cxnId="{0AD10F8C-F5A7-4A0C-AF3C-54837C7D1C6C}">
      <dgm:prSet/>
      <dgm:spPr/>
      <dgm:t>
        <a:bodyPr/>
        <a:lstStyle/>
        <a:p>
          <a:endParaRPr lang="en-US"/>
        </a:p>
      </dgm:t>
    </dgm:pt>
    <dgm:pt modelId="{BD84D8E9-9F9E-4F2B-845F-5C7CE08EAD13}" type="sibTrans" cxnId="{0AD10F8C-F5A7-4A0C-AF3C-54837C7D1C6C}">
      <dgm:prSet/>
      <dgm:spPr/>
      <dgm:t>
        <a:bodyPr/>
        <a:lstStyle/>
        <a:p>
          <a:endParaRPr lang="en-US"/>
        </a:p>
      </dgm:t>
    </dgm:pt>
    <dgm:pt modelId="{4BCB1ACF-F7C8-4E6A-AD16-DCD14DB0825E}">
      <dgm:prSet custT="1"/>
      <dgm:spPr/>
      <dgm:t>
        <a:bodyPr/>
        <a:lstStyle/>
        <a:p>
          <a:pPr rtl="0"/>
          <a:r>
            <a:rPr lang="en-US" sz="2800" smtClean="0"/>
            <a:t>Mittelschmerz</a:t>
          </a:r>
          <a:endParaRPr lang="en-US" sz="2800"/>
        </a:p>
      </dgm:t>
    </dgm:pt>
    <dgm:pt modelId="{219E5761-B728-42CC-8D76-211BDC887793}" type="parTrans" cxnId="{2FA152E8-25B4-4F1A-87EE-25AA15DC880D}">
      <dgm:prSet/>
      <dgm:spPr/>
      <dgm:t>
        <a:bodyPr/>
        <a:lstStyle/>
        <a:p>
          <a:endParaRPr lang="en-US"/>
        </a:p>
      </dgm:t>
    </dgm:pt>
    <dgm:pt modelId="{CDD0B8F1-41E0-404C-B981-8CE4C5F0FDA5}" type="sibTrans" cxnId="{2FA152E8-25B4-4F1A-87EE-25AA15DC880D}">
      <dgm:prSet/>
      <dgm:spPr/>
      <dgm:t>
        <a:bodyPr/>
        <a:lstStyle/>
        <a:p>
          <a:endParaRPr lang="en-US"/>
        </a:p>
      </dgm:t>
    </dgm:pt>
    <dgm:pt modelId="{B7823E6B-C168-4795-8C32-F1169357CE89}">
      <dgm:prSet custT="1"/>
      <dgm:spPr/>
      <dgm:t>
        <a:bodyPr/>
        <a:lstStyle/>
        <a:p>
          <a:pPr rtl="0"/>
          <a:r>
            <a:rPr lang="en-US" sz="2800" dirty="0" smtClean="0"/>
            <a:t>Endometriosis</a:t>
          </a:r>
          <a:endParaRPr lang="en-US" sz="2800" dirty="0"/>
        </a:p>
      </dgm:t>
    </dgm:pt>
    <dgm:pt modelId="{F7C3D119-AD7E-4AB6-8E8D-C719188CCB83}" type="parTrans" cxnId="{D4D238A0-76A0-4FFA-BD09-EF7D6310B3EE}">
      <dgm:prSet/>
      <dgm:spPr/>
      <dgm:t>
        <a:bodyPr/>
        <a:lstStyle/>
        <a:p>
          <a:endParaRPr lang="en-US"/>
        </a:p>
      </dgm:t>
    </dgm:pt>
    <dgm:pt modelId="{F2B97FFC-D125-47D8-83AE-841A9CF8BFA4}" type="sibTrans" cxnId="{D4D238A0-76A0-4FFA-BD09-EF7D6310B3EE}">
      <dgm:prSet/>
      <dgm:spPr/>
      <dgm:t>
        <a:bodyPr/>
        <a:lstStyle/>
        <a:p>
          <a:endParaRPr lang="en-US"/>
        </a:p>
      </dgm:t>
    </dgm:pt>
    <dgm:pt modelId="{70C32701-7F49-4D01-A3E7-F2D3352E44C2}" type="pres">
      <dgm:prSet presAssocID="{F4581329-332D-4C1C-A176-B924011A73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025DB-23F8-4357-98BA-29E35086E909}" type="pres">
      <dgm:prSet presAssocID="{EDCC951D-FB4B-40EA-9D03-F21E63953ADA}" presName="linNode" presStyleCnt="0"/>
      <dgm:spPr/>
    </dgm:pt>
    <dgm:pt modelId="{222A61DA-1211-4F8C-B37E-F1A46982528D}" type="pres">
      <dgm:prSet presAssocID="{EDCC951D-FB4B-40EA-9D03-F21E63953ADA}" presName="parentText" presStyleLbl="node1" presStyleIdx="0" presStyleCnt="2" custScaleY="65520" custLinFactNeighborX="0" custLinFactNeighborY="-803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54058-9328-43B7-A34D-7216C85444E6}" type="pres">
      <dgm:prSet presAssocID="{EDCC951D-FB4B-40EA-9D03-F21E63953ADA}" presName="descendantText" presStyleLbl="alignAccFollowNode1" presStyleIdx="0" presStyleCnt="2" custScaleY="82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AB69F-D35A-45B6-B991-E1039FF2FB3D}" type="pres">
      <dgm:prSet presAssocID="{CA53DE56-CE2E-444F-9104-DAA9451DA1E8}" presName="sp" presStyleCnt="0"/>
      <dgm:spPr/>
    </dgm:pt>
    <dgm:pt modelId="{B53C109D-A370-46D7-B7E0-71697F24AAD3}" type="pres">
      <dgm:prSet presAssocID="{5B0A11FB-01A3-494A-BA83-490B9C82D4CD}" presName="linNode" presStyleCnt="0"/>
      <dgm:spPr/>
    </dgm:pt>
    <dgm:pt modelId="{99935E4D-AB6E-4B69-9387-16439D87F741}" type="pres">
      <dgm:prSet presAssocID="{5B0A11FB-01A3-494A-BA83-490B9C82D4CD}" presName="parentText" presStyleLbl="node1" presStyleIdx="1" presStyleCnt="2" custScaleY="1243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382FE1-27A9-4066-AFB9-45D345A89B8C}" type="pres">
      <dgm:prSet presAssocID="{5B0A11FB-01A3-494A-BA83-490B9C82D4CD}" presName="descendantText" presStyleLbl="alignAccFollowNode1" presStyleIdx="1" presStyleCnt="2" custScaleY="1417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51D6EE-8A40-4A1A-9E23-12F86075180A}" type="presOf" srcId="{B23EFE7C-626B-44B7-8F20-6D5A17673C0C}" destId="{91382FE1-27A9-4066-AFB9-45D345A89B8C}" srcOrd="0" destOrd="1" presId="urn:microsoft.com/office/officeart/2005/8/layout/vList5"/>
    <dgm:cxn modelId="{8FAA2920-0854-4B7E-B58D-8103FB4B78D4}" type="presOf" srcId="{09F4C37C-A3FE-4D4B-AFC7-DD3543746F38}" destId="{91382FE1-27A9-4066-AFB9-45D345A89B8C}" srcOrd="0" destOrd="3" presId="urn:microsoft.com/office/officeart/2005/8/layout/vList5"/>
    <dgm:cxn modelId="{A15EE7D7-20CF-48E5-A2A9-3170B3CA8B02}" type="presOf" srcId="{2DD13908-4A30-4EB9-BADA-B779C0EDF37D}" destId="{91382FE1-27A9-4066-AFB9-45D345A89B8C}" srcOrd="0" destOrd="4" presId="urn:microsoft.com/office/officeart/2005/8/layout/vList5"/>
    <dgm:cxn modelId="{3A6EB88B-E1B8-48AE-9870-A372499FD208}" type="presOf" srcId="{89AF1EE9-986D-4F82-9B47-642D25B79CFB}" destId="{37754058-9328-43B7-A34D-7216C85444E6}" srcOrd="0" destOrd="0" presId="urn:microsoft.com/office/officeart/2005/8/layout/vList5"/>
    <dgm:cxn modelId="{0AD10F8C-F5A7-4A0C-AF3C-54837C7D1C6C}" srcId="{5B0A11FB-01A3-494A-BA83-490B9C82D4CD}" destId="{2DD13908-4A30-4EB9-BADA-B779C0EDF37D}" srcOrd="4" destOrd="0" parTransId="{FF86ED73-4CE9-4AAD-95D5-04D227B502E0}" sibTransId="{BD84D8E9-9F9E-4F2B-845F-5C7CE08EAD13}"/>
    <dgm:cxn modelId="{29C8C86B-92DC-4A46-BE44-FE7D341E1F6B}" type="presOf" srcId="{EDCC951D-FB4B-40EA-9D03-F21E63953ADA}" destId="{222A61DA-1211-4F8C-B37E-F1A46982528D}" srcOrd="0" destOrd="0" presId="urn:microsoft.com/office/officeart/2005/8/layout/vList5"/>
    <dgm:cxn modelId="{D4D238A0-76A0-4FFA-BD09-EF7D6310B3EE}" srcId="{5B0A11FB-01A3-494A-BA83-490B9C82D4CD}" destId="{B7823E6B-C168-4795-8C32-F1169357CE89}" srcOrd="6" destOrd="0" parTransId="{F7C3D119-AD7E-4AB6-8E8D-C719188CCB83}" sibTransId="{F2B97FFC-D125-47D8-83AE-841A9CF8BFA4}"/>
    <dgm:cxn modelId="{2AF1546E-379B-469D-A996-A99522F13D51}" srcId="{5B0A11FB-01A3-494A-BA83-490B9C82D4CD}" destId="{54116260-D4D0-43D7-9480-38054EA29B1C}" srcOrd="0" destOrd="0" parTransId="{DC30AEE1-07BF-48C6-BC84-ADB34FA2C9A2}" sibTransId="{0097DD98-1DC9-4434-8042-1B822E79EBB9}"/>
    <dgm:cxn modelId="{0CC8A1BE-C639-419E-B1EC-005797BDC4A9}" type="presOf" srcId="{F51AE783-9731-4CC6-9748-94E786185C70}" destId="{37754058-9328-43B7-A34D-7216C85444E6}" srcOrd="0" destOrd="3" presId="urn:microsoft.com/office/officeart/2005/8/layout/vList5"/>
    <dgm:cxn modelId="{A8DFEB25-5082-42E2-92B3-93439BD47FEC}" type="presOf" srcId="{F4581329-332D-4C1C-A176-B924011A734D}" destId="{70C32701-7F49-4D01-A3E7-F2D3352E44C2}" srcOrd="0" destOrd="0" presId="urn:microsoft.com/office/officeart/2005/8/layout/vList5"/>
    <dgm:cxn modelId="{843F0740-93FF-451A-B4C3-63A6E1DED3B0}" type="presOf" srcId="{5B0A11FB-01A3-494A-BA83-490B9C82D4CD}" destId="{99935E4D-AB6E-4B69-9387-16439D87F741}" srcOrd="0" destOrd="0" presId="urn:microsoft.com/office/officeart/2005/8/layout/vList5"/>
    <dgm:cxn modelId="{8A590861-594D-44A7-B5E6-A4AC42D17DAF}" type="presOf" srcId="{2B9CA36F-C0E2-45B1-B931-6A1FA07E04B7}" destId="{37754058-9328-43B7-A34D-7216C85444E6}" srcOrd="0" destOrd="1" presId="urn:microsoft.com/office/officeart/2005/8/layout/vList5"/>
    <dgm:cxn modelId="{F8E39C24-6EE3-4DD8-9751-9879420F6455}" type="presOf" srcId="{B7823E6B-C168-4795-8C32-F1169357CE89}" destId="{91382FE1-27A9-4066-AFB9-45D345A89B8C}" srcOrd="0" destOrd="6" presId="urn:microsoft.com/office/officeart/2005/8/layout/vList5"/>
    <dgm:cxn modelId="{24BF3DE5-78E5-47A1-9586-8CBE1DACAD73}" type="presOf" srcId="{4BCB1ACF-F7C8-4E6A-AD16-DCD14DB0825E}" destId="{91382FE1-27A9-4066-AFB9-45D345A89B8C}" srcOrd="0" destOrd="5" presId="urn:microsoft.com/office/officeart/2005/8/layout/vList5"/>
    <dgm:cxn modelId="{4E258B0B-DD0E-4C44-95C4-6AD963337137}" srcId="{F4581329-332D-4C1C-A176-B924011A734D}" destId="{5B0A11FB-01A3-494A-BA83-490B9C82D4CD}" srcOrd="1" destOrd="0" parTransId="{DDFB4C6B-6069-48AE-B097-0C6F97AE5FAE}" sibTransId="{BA0EF51E-EF6B-44ED-9F1B-B01D6E04DE0A}"/>
    <dgm:cxn modelId="{74F8BC80-A7B1-449D-97FC-F8A99BDC7731}" type="presOf" srcId="{9154346E-3B05-40CA-B674-8D99828C6111}" destId="{37754058-9328-43B7-A34D-7216C85444E6}" srcOrd="0" destOrd="2" presId="urn:microsoft.com/office/officeart/2005/8/layout/vList5"/>
    <dgm:cxn modelId="{35EE026E-94E4-4891-BD8D-8B77EC50F25B}" srcId="{EDCC951D-FB4B-40EA-9D03-F21E63953ADA}" destId="{89AF1EE9-986D-4F82-9B47-642D25B79CFB}" srcOrd="0" destOrd="0" parTransId="{AE8051B0-4B36-4272-B422-E8106EECDD96}" sibTransId="{2F39C4DB-1174-426F-A08D-88F57BB25102}"/>
    <dgm:cxn modelId="{1DAED95A-703E-46D6-9F31-5662CE8D8D92}" srcId="{F4581329-332D-4C1C-A176-B924011A734D}" destId="{EDCC951D-FB4B-40EA-9D03-F21E63953ADA}" srcOrd="0" destOrd="0" parTransId="{9C6282B7-AE50-4297-9AEC-03053CDC192E}" sibTransId="{CA53DE56-CE2E-444F-9104-DAA9451DA1E8}"/>
    <dgm:cxn modelId="{2FA152E8-25B4-4F1A-87EE-25AA15DC880D}" srcId="{5B0A11FB-01A3-494A-BA83-490B9C82D4CD}" destId="{4BCB1ACF-F7C8-4E6A-AD16-DCD14DB0825E}" srcOrd="5" destOrd="0" parTransId="{219E5761-B728-42CC-8D76-211BDC887793}" sibTransId="{CDD0B8F1-41E0-404C-B981-8CE4C5F0FDA5}"/>
    <dgm:cxn modelId="{B0A6D4D7-E808-4673-8DD9-6FF1DB064279}" srcId="{EDCC951D-FB4B-40EA-9D03-F21E63953ADA}" destId="{F51AE783-9731-4CC6-9748-94E786185C70}" srcOrd="3" destOrd="0" parTransId="{135B69B5-62BC-4F35-BF1F-6679BDE8D5B3}" sibTransId="{858172E3-07EC-4F0C-A965-558DD534DD2D}"/>
    <dgm:cxn modelId="{1E87875C-77CB-4273-AF8A-BD18231C42F0}" srcId="{5B0A11FB-01A3-494A-BA83-490B9C82D4CD}" destId="{FC5BAB36-BE25-4165-92E3-16F33828F701}" srcOrd="2" destOrd="0" parTransId="{255C16A8-1551-42D9-BEF1-B7AF988A69CB}" sibTransId="{9EC8ECA5-B0F4-4602-AB36-30C3227FC95E}"/>
    <dgm:cxn modelId="{F820A094-EEB5-4A34-9A79-9B0EAF6F720D}" type="presOf" srcId="{FC5BAB36-BE25-4165-92E3-16F33828F701}" destId="{91382FE1-27A9-4066-AFB9-45D345A89B8C}" srcOrd="0" destOrd="2" presId="urn:microsoft.com/office/officeart/2005/8/layout/vList5"/>
    <dgm:cxn modelId="{9C6AD57E-1554-4112-BFAF-F94F37290027}" srcId="{EDCC951D-FB4B-40EA-9D03-F21E63953ADA}" destId="{2B9CA36F-C0E2-45B1-B931-6A1FA07E04B7}" srcOrd="1" destOrd="0" parTransId="{0AD6DDFF-3516-4C39-9A36-EDF5EDC39D41}" sibTransId="{63CD2D0D-074C-44C0-A7D3-E72E57D46A76}"/>
    <dgm:cxn modelId="{07294269-CEB6-4A2B-AADE-CEF2FD4D39FD}" srcId="{5B0A11FB-01A3-494A-BA83-490B9C82D4CD}" destId="{B23EFE7C-626B-44B7-8F20-6D5A17673C0C}" srcOrd="1" destOrd="0" parTransId="{4AAFB2CC-3986-4572-BDB8-C2870358064B}" sibTransId="{3E9B845B-FC4F-4938-A2A6-5DD1C5A83660}"/>
    <dgm:cxn modelId="{713C46C5-882D-4ADC-BA25-45ACEB4BFEC6}" type="presOf" srcId="{54116260-D4D0-43D7-9480-38054EA29B1C}" destId="{91382FE1-27A9-4066-AFB9-45D345A89B8C}" srcOrd="0" destOrd="0" presId="urn:microsoft.com/office/officeart/2005/8/layout/vList5"/>
    <dgm:cxn modelId="{D6DE3C50-F536-4A95-BC20-A395B1394F88}" srcId="{5B0A11FB-01A3-494A-BA83-490B9C82D4CD}" destId="{09F4C37C-A3FE-4D4B-AFC7-DD3543746F38}" srcOrd="3" destOrd="0" parTransId="{7D12F2AA-C307-4BD0-BF8D-3A4757437EF5}" sibTransId="{E062274D-DB3D-4406-A5A1-6B1B94437BF2}"/>
    <dgm:cxn modelId="{E001D263-1596-4C88-857F-5C24B826332E}" srcId="{EDCC951D-FB4B-40EA-9D03-F21E63953ADA}" destId="{9154346E-3B05-40CA-B674-8D99828C6111}" srcOrd="2" destOrd="0" parTransId="{373C563F-B8D5-42A7-A020-B866E0F94E24}" sibTransId="{625D05E9-E355-499A-9026-241C2E0FE088}"/>
    <dgm:cxn modelId="{DEA9050A-7B11-41D5-ACE7-23042285F815}" type="presParOf" srcId="{70C32701-7F49-4D01-A3E7-F2D3352E44C2}" destId="{7DB025DB-23F8-4357-98BA-29E35086E909}" srcOrd="0" destOrd="0" presId="urn:microsoft.com/office/officeart/2005/8/layout/vList5"/>
    <dgm:cxn modelId="{FA54DE13-6792-4939-A9E7-C5BE5D88C19E}" type="presParOf" srcId="{7DB025DB-23F8-4357-98BA-29E35086E909}" destId="{222A61DA-1211-4F8C-B37E-F1A46982528D}" srcOrd="0" destOrd="0" presId="urn:microsoft.com/office/officeart/2005/8/layout/vList5"/>
    <dgm:cxn modelId="{C2B32EA7-13E8-46DB-BFF4-1CD3E85E6531}" type="presParOf" srcId="{7DB025DB-23F8-4357-98BA-29E35086E909}" destId="{37754058-9328-43B7-A34D-7216C85444E6}" srcOrd="1" destOrd="0" presId="urn:microsoft.com/office/officeart/2005/8/layout/vList5"/>
    <dgm:cxn modelId="{AB594756-EB25-48CD-8545-E12371F8FD7E}" type="presParOf" srcId="{70C32701-7F49-4D01-A3E7-F2D3352E44C2}" destId="{EBEAB69F-D35A-45B6-B991-E1039FF2FB3D}" srcOrd="1" destOrd="0" presId="urn:microsoft.com/office/officeart/2005/8/layout/vList5"/>
    <dgm:cxn modelId="{0BE9A663-E09F-4F61-8F97-57DA9520CF51}" type="presParOf" srcId="{70C32701-7F49-4D01-A3E7-F2D3352E44C2}" destId="{B53C109D-A370-46D7-B7E0-71697F24AAD3}" srcOrd="2" destOrd="0" presId="urn:microsoft.com/office/officeart/2005/8/layout/vList5"/>
    <dgm:cxn modelId="{69CB57F2-AF24-4CCD-9CCE-8E6B350067CD}" type="presParOf" srcId="{B53C109D-A370-46D7-B7E0-71697F24AAD3}" destId="{99935E4D-AB6E-4B69-9387-16439D87F741}" srcOrd="0" destOrd="0" presId="urn:microsoft.com/office/officeart/2005/8/layout/vList5"/>
    <dgm:cxn modelId="{6B44130E-479B-43B3-BDEF-E5D2F459935D}" type="presParOf" srcId="{B53C109D-A370-46D7-B7E0-71697F24AAD3}" destId="{91382FE1-27A9-4066-AFB9-45D345A89B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B3488F-13A8-4F46-B8D1-E652A9E2DBE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318083-F211-4C92-A4D7-CB2869811233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dirty="0" smtClean="0"/>
            <a:t>Vascular</a:t>
          </a:r>
          <a:endParaRPr lang="en-US" dirty="0"/>
        </a:p>
      </dgm:t>
    </dgm:pt>
    <dgm:pt modelId="{55E637D7-EBF5-497A-AC27-59A780C86C31}" type="parTrans" cxnId="{4327FAF7-56F5-4616-A267-C8B8EDB0CAF9}">
      <dgm:prSet/>
      <dgm:spPr/>
      <dgm:t>
        <a:bodyPr/>
        <a:lstStyle/>
        <a:p>
          <a:endParaRPr lang="en-US"/>
        </a:p>
      </dgm:t>
    </dgm:pt>
    <dgm:pt modelId="{C454034E-EAA0-4562-8380-C2D680AEA883}" type="sibTrans" cxnId="{4327FAF7-56F5-4616-A267-C8B8EDB0CAF9}">
      <dgm:prSet/>
      <dgm:spPr/>
      <dgm:t>
        <a:bodyPr/>
        <a:lstStyle/>
        <a:p>
          <a:endParaRPr lang="en-US"/>
        </a:p>
      </dgm:t>
    </dgm:pt>
    <dgm:pt modelId="{B8587ECE-870D-43B5-AB73-A6D032576BEA}">
      <dgm:prSet/>
      <dgm:spPr/>
      <dgm:t>
        <a:bodyPr/>
        <a:lstStyle/>
        <a:p>
          <a:pPr rtl="0"/>
          <a:r>
            <a:rPr lang="en-US" dirty="0" smtClean="0"/>
            <a:t>Ruptured aortic aneurysm</a:t>
          </a:r>
          <a:endParaRPr lang="en-US" dirty="0"/>
        </a:p>
      </dgm:t>
    </dgm:pt>
    <dgm:pt modelId="{DCA1CE3B-074F-424E-A19D-BD6E8F505412}" type="parTrans" cxnId="{953883E9-8515-4920-851C-1D0426EB5561}">
      <dgm:prSet/>
      <dgm:spPr/>
      <dgm:t>
        <a:bodyPr/>
        <a:lstStyle/>
        <a:p>
          <a:endParaRPr lang="en-US"/>
        </a:p>
      </dgm:t>
    </dgm:pt>
    <dgm:pt modelId="{3AA7165C-014B-4E7B-BBE6-652F583E78DD}" type="sibTrans" cxnId="{953883E9-8515-4920-851C-1D0426EB5561}">
      <dgm:prSet/>
      <dgm:spPr/>
      <dgm:t>
        <a:bodyPr/>
        <a:lstStyle/>
        <a:p>
          <a:endParaRPr lang="en-US"/>
        </a:p>
      </dgm:t>
    </dgm:pt>
    <dgm:pt modelId="{C4859C7C-10D5-4543-9045-1BFD6E6B72FD}">
      <dgm:prSet/>
      <dgm:spPr/>
      <dgm:t>
        <a:bodyPr/>
        <a:lstStyle/>
        <a:p>
          <a:pPr rtl="0"/>
          <a:r>
            <a:rPr lang="en-US" smtClean="0"/>
            <a:t>Mesenteric embolus</a:t>
          </a:r>
          <a:endParaRPr lang="en-US"/>
        </a:p>
      </dgm:t>
    </dgm:pt>
    <dgm:pt modelId="{35FE22BD-F0F5-475D-A0D5-A7A1309D3649}" type="parTrans" cxnId="{71EAC976-2FD4-4408-984E-58CC1A512477}">
      <dgm:prSet/>
      <dgm:spPr/>
      <dgm:t>
        <a:bodyPr/>
        <a:lstStyle/>
        <a:p>
          <a:endParaRPr lang="en-US"/>
        </a:p>
      </dgm:t>
    </dgm:pt>
    <dgm:pt modelId="{F953E47F-D45E-47C6-B96B-69C618363C93}" type="sibTrans" cxnId="{71EAC976-2FD4-4408-984E-58CC1A512477}">
      <dgm:prSet/>
      <dgm:spPr/>
      <dgm:t>
        <a:bodyPr/>
        <a:lstStyle/>
        <a:p>
          <a:endParaRPr lang="en-US"/>
        </a:p>
      </dgm:t>
    </dgm:pt>
    <dgm:pt modelId="{38F0772E-02AD-49CD-BB4F-5645454856E2}">
      <dgm:prSet/>
      <dgm:spPr/>
      <dgm:t>
        <a:bodyPr/>
        <a:lstStyle/>
        <a:p>
          <a:pPr rtl="0"/>
          <a:r>
            <a:rPr lang="en-US" smtClean="0"/>
            <a:t>Mesenteric venous thrombosis</a:t>
          </a:r>
          <a:endParaRPr lang="en-US"/>
        </a:p>
      </dgm:t>
    </dgm:pt>
    <dgm:pt modelId="{302F2631-A59D-4624-9F5E-B1F1D1AD1178}" type="parTrans" cxnId="{6D65A17C-37C2-4651-A112-D628377EFEDC}">
      <dgm:prSet/>
      <dgm:spPr/>
      <dgm:t>
        <a:bodyPr/>
        <a:lstStyle/>
        <a:p>
          <a:endParaRPr lang="en-US"/>
        </a:p>
      </dgm:t>
    </dgm:pt>
    <dgm:pt modelId="{ECB6DB97-208F-456B-9410-6F941FAEA0F0}" type="sibTrans" cxnId="{6D65A17C-37C2-4651-A112-D628377EFEDC}">
      <dgm:prSet/>
      <dgm:spPr/>
      <dgm:t>
        <a:bodyPr/>
        <a:lstStyle/>
        <a:p>
          <a:endParaRPr lang="en-US"/>
        </a:p>
      </dgm:t>
    </dgm:pt>
    <dgm:pt modelId="{B61E65D8-FCA1-4BF1-AA60-063038E7084B}">
      <dgm:prSet/>
      <dgm:spPr/>
      <dgm:t>
        <a:bodyPr/>
        <a:lstStyle/>
        <a:p>
          <a:pPr rtl="0"/>
          <a:r>
            <a:rPr lang="en-US" smtClean="0"/>
            <a:t>Ischaemic colitis</a:t>
          </a:r>
          <a:endParaRPr lang="en-US"/>
        </a:p>
      </dgm:t>
    </dgm:pt>
    <dgm:pt modelId="{14F17294-88B7-40B3-9CFA-C9D7B0C0A5C2}" type="parTrans" cxnId="{89941531-091B-4195-977E-6480B9E54AE8}">
      <dgm:prSet/>
      <dgm:spPr/>
      <dgm:t>
        <a:bodyPr/>
        <a:lstStyle/>
        <a:p>
          <a:endParaRPr lang="en-US"/>
        </a:p>
      </dgm:t>
    </dgm:pt>
    <dgm:pt modelId="{94E2648D-A3EB-4149-A240-2AC0EC89A3B8}" type="sibTrans" cxnId="{89941531-091B-4195-977E-6480B9E54AE8}">
      <dgm:prSet/>
      <dgm:spPr/>
      <dgm:t>
        <a:bodyPr/>
        <a:lstStyle/>
        <a:p>
          <a:endParaRPr lang="en-US"/>
        </a:p>
      </dgm:t>
    </dgm:pt>
    <dgm:pt modelId="{C3EE3420-15EF-4385-B23B-AE6C1FFD80A3}">
      <dgm:prSet/>
      <dgm:spPr/>
      <dgm:t>
        <a:bodyPr/>
        <a:lstStyle/>
        <a:p>
          <a:pPr rtl="0"/>
          <a:r>
            <a:rPr lang="en-US" dirty="0" smtClean="0"/>
            <a:t>Acute aortic dissection</a:t>
          </a:r>
          <a:endParaRPr lang="en-US" dirty="0"/>
        </a:p>
      </dgm:t>
    </dgm:pt>
    <dgm:pt modelId="{8968827E-3F62-4ECA-9690-135A6B5C4489}" type="parTrans" cxnId="{CE6D5540-4781-49A3-98BA-A69C6B826E2C}">
      <dgm:prSet/>
      <dgm:spPr/>
      <dgm:t>
        <a:bodyPr/>
        <a:lstStyle/>
        <a:p>
          <a:endParaRPr lang="en-US"/>
        </a:p>
      </dgm:t>
    </dgm:pt>
    <dgm:pt modelId="{1C8DDFE3-F68A-4433-84B0-111BEBAE0F40}" type="sibTrans" cxnId="{CE6D5540-4781-49A3-98BA-A69C6B826E2C}">
      <dgm:prSet/>
      <dgm:spPr/>
      <dgm:t>
        <a:bodyPr/>
        <a:lstStyle/>
        <a:p>
          <a:endParaRPr lang="en-US"/>
        </a:p>
      </dgm:t>
    </dgm:pt>
    <dgm:pt modelId="{4F5ECA8D-6969-405E-970E-98891A34298B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dirty="0" smtClean="0"/>
            <a:t>Peritoneum </a:t>
          </a:r>
          <a:endParaRPr lang="en-US" dirty="0"/>
        </a:p>
      </dgm:t>
    </dgm:pt>
    <dgm:pt modelId="{1A42435F-AA3E-4FE7-ACED-FC6FE0F9304F}" type="parTrans" cxnId="{58CB1FAC-3A6F-404C-9AF1-88B21112231D}">
      <dgm:prSet/>
      <dgm:spPr/>
      <dgm:t>
        <a:bodyPr/>
        <a:lstStyle/>
        <a:p>
          <a:endParaRPr lang="en-US"/>
        </a:p>
      </dgm:t>
    </dgm:pt>
    <dgm:pt modelId="{8158E61C-71EB-40BE-80EF-A103C431C148}" type="sibTrans" cxnId="{58CB1FAC-3A6F-404C-9AF1-88B21112231D}">
      <dgm:prSet/>
      <dgm:spPr/>
      <dgm:t>
        <a:bodyPr/>
        <a:lstStyle/>
        <a:p>
          <a:endParaRPr lang="en-US"/>
        </a:p>
      </dgm:t>
    </dgm:pt>
    <dgm:pt modelId="{A2DA7D54-9859-4EB4-834A-69EFE4CD2D28}">
      <dgm:prSet/>
      <dgm:spPr/>
      <dgm:t>
        <a:bodyPr/>
        <a:lstStyle/>
        <a:p>
          <a:pPr rtl="0"/>
          <a:r>
            <a:rPr lang="en-US" dirty="0" smtClean="0"/>
            <a:t>Primary peritonitis</a:t>
          </a:r>
          <a:endParaRPr lang="en-US" dirty="0"/>
        </a:p>
      </dgm:t>
    </dgm:pt>
    <dgm:pt modelId="{F1761027-8909-46E6-8C1E-F95018024F49}" type="parTrans" cxnId="{1500634E-C8F0-494A-9F9D-E3CCB2EBA8D4}">
      <dgm:prSet/>
      <dgm:spPr/>
      <dgm:t>
        <a:bodyPr/>
        <a:lstStyle/>
        <a:p>
          <a:endParaRPr lang="en-US"/>
        </a:p>
      </dgm:t>
    </dgm:pt>
    <dgm:pt modelId="{9ED43F07-8947-4DDD-8581-D98C902D0A89}" type="sibTrans" cxnId="{1500634E-C8F0-494A-9F9D-E3CCB2EBA8D4}">
      <dgm:prSet/>
      <dgm:spPr/>
      <dgm:t>
        <a:bodyPr/>
        <a:lstStyle/>
        <a:p>
          <a:endParaRPr lang="en-US"/>
        </a:p>
      </dgm:t>
    </dgm:pt>
    <dgm:pt modelId="{2E2CF3C0-2ADB-470F-9207-D4D195942A17}">
      <dgm:prSet/>
      <dgm:spPr/>
      <dgm:t>
        <a:bodyPr/>
        <a:lstStyle/>
        <a:p>
          <a:pPr rtl="0"/>
          <a:r>
            <a:rPr lang="en-US" smtClean="0"/>
            <a:t>Secondary peritonitis</a:t>
          </a:r>
          <a:endParaRPr lang="en-US"/>
        </a:p>
      </dgm:t>
    </dgm:pt>
    <dgm:pt modelId="{AC14101B-A124-4F30-BC9A-1B3D2C288CDB}" type="parTrans" cxnId="{22CA26EE-BD6F-4044-968E-75A7D3F1F17D}">
      <dgm:prSet/>
      <dgm:spPr/>
      <dgm:t>
        <a:bodyPr/>
        <a:lstStyle/>
        <a:p>
          <a:endParaRPr lang="en-US"/>
        </a:p>
      </dgm:t>
    </dgm:pt>
    <dgm:pt modelId="{20043861-57FD-4404-90C1-6C04FF35E03E}" type="sibTrans" cxnId="{22CA26EE-BD6F-4044-968E-75A7D3F1F17D}">
      <dgm:prSet/>
      <dgm:spPr/>
      <dgm:t>
        <a:bodyPr/>
        <a:lstStyle/>
        <a:p>
          <a:endParaRPr lang="en-US"/>
        </a:p>
      </dgm:t>
    </dgm:pt>
    <dgm:pt modelId="{25DD273D-F9CF-436F-96C6-DD776A939B21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 smtClean="0"/>
            <a:t>Abdominal wall</a:t>
          </a:r>
          <a:endParaRPr lang="en-US" dirty="0"/>
        </a:p>
      </dgm:t>
    </dgm:pt>
    <dgm:pt modelId="{05AC6DE6-C19C-4260-8452-24F007D86546}" type="parTrans" cxnId="{274D18AA-9774-4652-83AD-D3F936635065}">
      <dgm:prSet/>
      <dgm:spPr/>
      <dgm:t>
        <a:bodyPr/>
        <a:lstStyle/>
        <a:p>
          <a:endParaRPr lang="en-US"/>
        </a:p>
      </dgm:t>
    </dgm:pt>
    <dgm:pt modelId="{9CA555CC-F0C3-4770-B6BA-7373D35AFC2A}" type="sibTrans" cxnId="{274D18AA-9774-4652-83AD-D3F936635065}">
      <dgm:prSet/>
      <dgm:spPr/>
      <dgm:t>
        <a:bodyPr/>
        <a:lstStyle/>
        <a:p>
          <a:endParaRPr lang="en-US"/>
        </a:p>
      </dgm:t>
    </dgm:pt>
    <dgm:pt modelId="{832D1698-C966-4328-A2FC-AC975DBB9EEC}">
      <dgm:prSet/>
      <dgm:spPr/>
      <dgm:t>
        <a:bodyPr/>
        <a:lstStyle/>
        <a:p>
          <a:pPr rtl="0"/>
          <a:r>
            <a:rPr lang="en-US" smtClean="0"/>
            <a:t>Rectus sheath haematoma</a:t>
          </a:r>
          <a:endParaRPr lang="en-US"/>
        </a:p>
      </dgm:t>
    </dgm:pt>
    <dgm:pt modelId="{2B402369-0077-4997-9AA6-893238BDD6F4}" type="parTrans" cxnId="{B974A73F-206F-491B-92BC-A749B78F7FBC}">
      <dgm:prSet/>
      <dgm:spPr/>
      <dgm:t>
        <a:bodyPr/>
        <a:lstStyle/>
        <a:p>
          <a:endParaRPr lang="en-US"/>
        </a:p>
      </dgm:t>
    </dgm:pt>
    <dgm:pt modelId="{B0606505-E603-4272-981C-5630EE8B1B8E}" type="sibTrans" cxnId="{B974A73F-206F-491B-92BC-A749B78F7FBC}">
      <dgm:prSet/>
      <dgm:spPr/>
      <dgm:t>
        <a:bodyPr/>
        <a:lstStyle/>
        <a:p>
          <a:endParaRPr lang="en-US"/>
        </a:p>
      </dgm:t>
    </dgm:pt>
    <dgm:pt modelId="{CA362A64-0CE0-4924-8EC2-166B77F33CE8}">
      <dgm:prSet/>
      <dgm:spPr>
        <a:solidFill>
          <a:srgbClr val="7030A0"/>
        </a:solidFill>
      </dgm:spPr>
      <dgm:t>
        <a:bodyPr/>
        <a:lstStyle/>
        <a:p>
          <a:pPr rtl="0"/>
          <a:r>
            <a:rPr lang="en-US" dirty="0" smtClean="0"/>
            <a:t>Retroperitoneal </a:t>
          </a:r>
          <a:endParaRPr lang="en-US" dirty="0"/>
        </a:p>
      </dgm:t>
    </dgm:pt>
    <dgm:pt modelId="{E43D8492-530D-4EA0-B365-8D445E7DEB8E}" type="parTrans" cxnId="{BE8DCE4A-362A-40CD-9EE0-1DCC7D6F6FF2}">
      <dgm:prSet/>
      <dgm:spPr/>
      <dgm:t>
        <a:bodyPr/>
        <a:lstStyle/>
        <a:p>
          <a:endParaRPr lang="en-US"/>
        </a:p>
      </dgm:t>
    </dgm:pt>
    <dgm:pt modelId="{DB49B645-DED0-434B-BBAE-E6A92963EB4C}" type="sibTrans" cxnId="{BE8DCE4A-362A-40CD-9EE0-1DCC7D6F6FF2}">
      <dgm:prSet/>
      <dgm:spPr/>
      <dgm:t>
        <a:bodyPr/>
        <a:lstStyle/>
        <a:p>
          <a:endParaRPr lang="en-US"/>
        </a:p>
      </dgm:t>
    </dgm:pt>
    <dgm:pt modelId="{8210BC97-2510-4891-82F1-7F0730FA01C1}">
      <dgm:prSet/>
      <dgm:spPr/>
      <dgm:t>
        <a:bodyPr/>
        <a:lstStyle/>
        <a:p>
          <a:pPr rtl="0"/>
          <a:r>
            <a:rPr lang="en-US" smtClean="0"/>
            <a:t>Haemorrhage, e.g. anticoagulants</a:t>
          </a:r>
          <a:endParaRPr lang="en-US"/>
        </a:p>
      </dgm:t>
    </dgm:pt>
    <dgm:pt modelId="{262FBF9A-3816-4B74-80F5-EB23DAF6DCDB}" type="parTrans" cxnId="{9DA75A36-EAE4-4A0A-A5DC-27A2F2D238A3}">
      <dgm:prSet/>
      <dgm:spPr/>
      <dgm:t>
        <a:bodyPr/>
        <a:lstStyle/>
        <a:p>
          <a:endParaRPr lang="en-US"/>
        </a:p>
      </dgm:t>
    </dgm:pt>
    <dgm:pt modelId="{D03DB246-6425-49BC-AC5C-3645B9A5CECE}" type="sibTrans" cxnId="{9DA75A36-EAE4-4A0A-A5DC-27A2F2D238A3}">
      <dgm:prSet/>
      <dgm:spPr/>
      <dgm:t>
        <a:bodyPr/>
        <a:lstStyle/>
        <a:p>
          <a:endParaRPr lang="en-US"/>
        </a:p>
      </dgm:t>
    </dgm:pt>
    <dgm:pt modelId="{3454C1F9-1020-494A-9F1E-D9C499593C0E}" type="pres">
      <dgm:prSet presAssocID="{6EB3488F-13A8-4F46-B8D1-E652A9E2DB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E64AF6-8825-465C-998D-A4C3A77571BF}" type="pres">
      <dgm:prSet presAssocID="{A7318083-F211-4C92-A4D7-CB2869811233}" presName="linNode" presStyleCnt="0"/>
      <dgm:spPr/>
    </dgm:pt>
    <dgm:pt modelId="{4D6322EA-1DAF-4B36-9408-1E6A1DBC516C}" type="pres">
      <dgm:prSet presAssocID="{A7318083-F211-4C92-A4D7-CB2869811233}" presName="parentText" presStyleLbl="node1" presStyleIdx="0" presStyleCnt="4" custScaleY="2640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63D48-FED4-4E71-AC82-B13D773884D0}" type="pres">
      <dgm:prSet presAssocID="{A7318083-F211-4C92-A4D7-CB2869811233}" presName="descendantText" presStyleLbl="alignAccFollowNode1" presStyleIdx="0" presStyleCnt="4" custScaleY="307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2006F-7A9F-40D2-ABB2-D2885A3E29A5}" type="pres">
      <dgm:prSet presAssocID="{C454034E-EAA0-4562-8380-C2D680AEA883}" presName="sp" presStyleCnt="0"/>
      <dgm:spPr/>
    </dgm:pt>
    <dgm:pt modelId="{B29576C0-26FD-4501-9237-0240C26E1348}" type="pres">
      <dgm:prSet presAssocID="{4F5ECA8D-6969-405E-970E-98891A34298B}" presName="linNode" presStyleCnt="0"/>
      <dgm:spPr/>
    </dgm:pt>
    <dgm:pt modelId="{40F2BCB9-50EF-48B7-B01E-03A15915633F}" type="pres">
      <dgm:prSet presAssocID="{4F5ECA8D-6969-405E-970E-98891A34298B}" presName="parentText" presStyleLbl="node1" presStyleIdx="1" presStyleCnt="4" custScaleY="132699" custLinFactNeighborX="0" custLinFactNeighborY="116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FAD6B-0D95-4EC8-984F-A8C94A64891E}" type="pres">
      <dgm:prSet presAssocID="{4F5ECA8D-6969-405E-970E-98891A34298B}" presName="descendantText" presStyleLbl="alignAccFollowNode1" presStyleIdx="1" presStyleCnt="4" custScaleY="149309" custLinFactNeighborX="543" custLinFactNeighborY="15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5AB8EC-BD57-4313-8C4F-2F6622A31FE5}" type="pres">
      <dgm:prSet presAssocID="{8158E61C-71EB-40BE-80EF-A103C431C148}" presName="sp" presStyleCnt="0"/>
      <dgm:spPr/>
    </dgm:pt>
    <dgm:pt modelId="{8B9D08B4-83BB-4558-AFF0-F65A229B9BEE}" type="pres">
      <dgm:prSet presAssocID="{25DD273D-F9CF-436F-96C6-DD776A939B21}" presName="linNode" presStyleCnt="0"/>
      <dgm:spPr/>
    </dgm:pt>
    <dgm:pt modelId="{C03CA193-EE94-4D24-B38F-4648A3EFC3DC}" type="pres">
      <dgm:prSet presAssocID="{25DD273D-F9CF-436F-96C6-DD776A939B21}" presName="parentText" presStyleLbl="node1" presStyleIdx="2" presStyleCnt="4" custScaleY="73130" custLinFactNeighborX="0" custLinFactNeighborY="888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5AA1A-472B-4921-A0F5-7200C30CBDA3}" type="pres">
      <dgm:prSet presAssocID="{25DD273D-F9CF-436F-96C6-DD776A939B21}" presName="descendantText" presStyleLbl="alignAccFollowNode1" presStyleIdx="2" presStyleCnt="4" custScaleY="75110" custLinFactNeighborX="0" custLinFactNeighborY="75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EAEB2B-AA01-407E-AD31-424F43DF4775}" type="pres">
      <dgm:prSet presAssocID="{9CA555CC-F0C3-4770-B6BA-7373D35AFC2A}" presName="sp" presStyleCnt="0"/>
      <dgm:spPr/>
    </dgm:pt>
    <dgm:pt modelId="{A958F233-E508-4B6F-B2D2-63FBD419D111}" type="pres">
      <dgm:prSet presAssocID="{CA362A64-0CE0-4924-8EC2-166B77F33CE8}" presName="linNode" presStyleCnt="0"/>
      <dgm:spPr/>
    </dgm:pt>
    <dgm:pt modelId="{B6C28D95-6AFC-445B-9BAD-3544FF670CCA}" type="pres">
      <dgm:prSet presAssocID="{CA362A64-0CE0-4924-8EC2-166B77F33CE8}" presName="parentText" presStyleLbl="node1" presStyleIdx="3" presStyleCnt="4" custScaleY="706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3660C9-9689-4C3D-9772-63B748FE6E8E}" type="pres">
      <dgm:prSet presAssocID="{CA362A64-0CE0-4924-8EC2-166B77F33CE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A011DC-3990-4B04-A322-AB5ABE927B4C}" type="presOf" srcId="{2E2CF3C0-2ADB-470F-9207-D4D195942A17}" destId="{8D4FAD6B-0D95-4EC8-984F-A8C94A64891E}" srcOrd="0" destOrd="1" presId="urn:microsoft.com/office/officeart/2005/8/layout/vList5"/>
    <dgm:cxn modelId="{58CB1FAC-3A6F-404C-9AF1-88B21112231D}" srcId="{6EB3488F-13A8-4F46-B8D1-E652A9E2DBE9}" destId="{4F5ECA8D-6969-405E-970E-98891A34298B}" srcOrd="1" destOrd="0" parTransId="{1A42435F-AA3E-4FE7-ACED-FC6FE0F9304F}" sibTransId="{8158E61C-71EB-40BE-80EF-A103C431C148}"/>
    <dgm:cxn modelId="{B974A73F-206F-491B-92BC-A749B78F7FBC}" srcId="{25DD273D-F9CF-436F-96C6-DD776A939B21}" destId="{832D1698-C966-4328-A2FC-AC975DBB9EEC}" srcOrd="0" destOrd="0" parTransId="{2B402369-0077-4997-9AA6-893238BDD6F4}" sibTransId="{B0606505-E603-4272-981C-5630EE8B1B8E}"/>
    <dgm:cxn modelId="{3E882620-C26E-4C4E-841F-F1389FAD7438}" type="presOf" srcId="{B61E65D8-FCA1-4BF1-AA60-063038E7084B}" destId="{35663D48-FED4-4E71-AC82-B13D773884D0}" srcOrd="0" destOrd="3" presId="urn:microsoft.com/office/officeart/2005/8/layout/vList5"/>
    <dgm:cxn modelId="{71EAC976-2FD4-4408-984E-58CC1A512477}" srcId="{A7318083-F211-4C92-A4D7-CB2869811233}" destId="{C4859C7C-10D5-4543-9045-1BFD6E6B72FD}" srcOrd="1" destOrd="0" parTransId="{35FE22BD-F0F5-475D-A0D5-A7A1309D3649}" sibTransId="{F953E47F-D45E-47C6-B96B-69C618363C93}"/>
    <dgm:cxn modelId="{61DA8964-57DC-4EB5-9FAE-FE36EED931D6}" type="presOf" srcId="{C4859C7C-10D5-4543-9045-1BFD6E6B72FD}" destId="{35663D48-FED4-4E71-AC82-B13D773884D0}" srcOrd="0" destOrd="1" presId="urn:microsoft.com/office/officeart/2005/8/layout/vList5"/>
    <dgm:cxn modelId="{2D6A1371-1603-46D8-AE78-A1ECD7422D91}" type="presOf" srcId="{25DD273D-F9CF-436F-96C6-DD776A939B21}" destId="{C03CA193-EE94-4D24-B38F-4648A3EFC3DC}" srcOrd="0" destOrd="0" presId="urn:microsoft.com/office/officeart/2005/8/layout/vList5"/>
    <dgm:cxn modelId="{22CA26EE-BD6F-4044-968E-75A7D3F1F17D}" srcId="{4F5ECA8D-6969-405E-970E-98891A34298B}" destId="{2E2CF3C0-2ADB-470F-9207-D4D195942A17}" srcOrd="1" destOrd="0" parTransId="{AC14101B-A124-4F30-BC9A-1B3D2C288CDB}" sibTransId="{20043861-57FD-4404-90C1-6C04FF35E03E}"/>
    <dgm:cxn modelId="{4327FAF7-56F5-4616-A267-C8B8EDB0CAF9}" srcId="{6EB3488F-13A8-4F46-B8D1-E652A9E2DBE9}" destId="{A7318083-F211-4C92-A4D7-CB2869811233}" srcOrd="0" destOrd="0" parTransId="{55E637D7-EBF5-497A-AC27-59A780C86C31}" sibTransId="{C454034E-EAA0-4562-8380-C2D680AEA883}"/>
    <dgm:cxn modelId="{1500634E-C8F0-494A-9F9D-E3CCB2EBA8D4}" srcId="{4F5ECA8D-6969-405E-970E-98891A34298B}" destId="{A2DA7D54-9859-4EB4-834A-69EFE4CD2D28}" srcOrd="0" destOrd="0" parTransId="{F1761027-8909-46E6-8C1E-F95018024F49}" sibTransId="{9ED43F07-8947-4DDD-8581-D98C902D0A89}"/>
    <dgm:cxn modelId="{CE6D5540-4781-49A3-98BA-A69C6B826E2C}" srcId="{A7318083-F211-4C92-A4D7-CB2869811233}" destId="{C3EE3420-15EF-4385-B23B-AE6C1FFD80A3}" srcOrd="4" destOrd="0" parTransId="{8968827E-3F62-4ECA-9690-135A6B5C4489}" sibTransId="{1C8DDFE3-F68A-4433-84B0-111BEBAE0F40}"/>
    <dgm:cxn modelId="{8CE09414-CA49-410A-9A46-1555517318B5}" type="presOf" srcId="{38F0772E-02AD-49CD-BB4F-5645454856E2}" destId="{35663D48-FED4-4E71-AC82-B13D773884D0}" srcOrd="0" destOrd="2" presId="urn:microsoft.com/office/officeart/2005/8/layout/vList5"/>
    <dgm:cxn modelId="{9DA75A36-EAE4-4A0A-A5DC-27A2F2D238A3}" srcId="{CA362A64-0CE0-4924-8EC2-166B77F33CE8}" destId="{8210BC97-2510-4891-82F1-7F0730FA01C1}" srcOrd="0" destOrd="0" parTransId="{262FBF9A-3816-4B74-80F5-EB23DAF6DCDB}" sibTransId="{D03DB246-6425-49BC-AC5C-3645B9A5CECE}"/>
    <dgm:cxn modelId="{89941531-091B-4195-977E-6480B9E54AE8}" srcId="{A7318083-F211-4C92-A4D7-CB2869811233}" destId="{B61E65D8-FCA1-4BF1-AA60-063038E7084B}" srcOrd="3" destOrd="0" parTransId="{14F17294-88B7-40B3-9CFA-C9D7B0C0A5C2}" sibTransId="{94E2648D-A3EB-4149-A240-2AC0EC89A3B8}"/>
    <dgm:cxn modelId="{006B19F3-2562-4082-A09F-F10C4170A0DF}" type="presOf" srcId="{A7318083-F211-4C92-A4D7-CB2869811233}" destId="{4D6322EA-1DAF-4B36-9408-1E6A1DBC516C}" srcOrd="0" destOrd="0" presId="urn:microsoft.com/office/officeart/2005/8/layout/vList5"/>
    <dgm:cxn modelId="{0472DD7C-0685-43C8-9DA8-E9CD41FA813F}" type="presOf" srcId="{B8587ECE-870D-43B5-AB73-A6D032576BEA}" destId="{35663D48-FED4-4E71-AC82-B13D773884D0}" srcOrd="0" destOrd="0" presId="urn:microsoft.com/office/officeart/2005/8/layout/vList5"/>
    <dgm:cxn modelId="{6D65A17C-37C2-4651-A112-D628377EFEDC}" srcId="{A7318083-F211-4C92-A4D7-CB2869811233}" destId="{38F0772E-02AD-49CD-BB4F-5645454856E2}" srcOrd="2" destOrd="0" parTransId="{302F2631-A59D-4624-9F5E-B1F1D1AD1178}" sibTransId="{ECB6DB97-208F-456B-9410-6F941FAEA0F0}"/>
    <dgm:cxn modelId="{CD938534-47E9-49EF-8897-A147A88A741E}" type="presOf" srcId="{6EB3488F-13A8-4F46-B8D1-E652A9E2DBE9}" destId="{3454C1F9-1020-494A-9F1E-D9C499593C0E}" srcOrd="0" destOrd="0" presId="urn:microsoft.com/office/officeart/2005/8/layout/vList5"/>
    <dgm:cxn modelId="{B8406CD2-9182-4BEE-9AE9-6D8FAE0F97D4}" type="presOf" srcId="{4F5ECA8D-6969-405E-970E-98891A34298B}" destId="{40F2BCB9-50EF-48B7-B01E-03A15915633F}" srcOrd="0" destOrd="0" presId="urn:microsoft.com/office/officeart/2005/8/layout/vList5"/>
    <dgm:cxn modelId="{274D18AA-9774-4652-83AD-D3F936635065}" srcId="{6EB3488F-13A8-4F46-B8D1-E652A9E2DBE9}" destId="{25DD273D-F9CF-436F-96C6-DD776A939B21}" srcOrd="2" destOrd="0" parTransId="{05AC6DE6-C19C-4260-8452-24F007D86546}" sibTransId="{9CA555CC-F0C3-4770-B6BA-7373D35AFC2A}"/>
    <dgm:cxn modelId="{953883E9-8515-4920-851C-1D0426EB5561}" srcId="{A7318083-F211-4C92-A4D7-CB2869811233}" destId="{B8587ECE-870D-43B5-AB73-A6D032576BEA}" srcOrd="0" destOrd="0" parTransId="{DCA1CE3B-074F-424E-A19D-BD6E8F505412}" sibTransId="{3AA7165C-014B-4E7B-BBE6-652F583E78DD}"/>
    <dgm:cxn modelId="{327D0B56-5051-4D5E-A1D2-2AE88930AFB0}" type="presOf" srcId="{A2DA7D54-9859-4EB4-834A-69EFE4CD2D28}" destId="{8D4FAD6B-0D95-4EC8-984F-A8C94A64891E}" srcOrd="0" destOrd="0" presId="urn:microsoft.com/office/officeart/2005/8/layout/vList5"/>
    <dgm:cxn modelId="{80E09E32-82F6-47C0-A491-38D8815471A6}" type="presOf" srcId="{8210BC97-2510-4891-82F1-7F0730FA01C1}" destId="{323660C9-9689-4C3D-9772-63B748FE6E8E}" srcOrd="0" destOrd="0" presId="urn:microsoft.com/office/officeart/2005/8/layout/vList5"/>
    <dgm:cxn modelId="{1CDF31C6-D28B-465D-8F9E-C8AF58DF8B3B}" type="presOf" srcId="{832D1698-C966-4328-A2FC-AC975DBB9EEC}" destId="{C815AA1A-472B-4921-A0F5-7200C30CBDA3}" srcOrd="0" destOrd="0" presId="urn:microsoft.com/office/officeart/2005/8/layout/vList5"/>
    <dgm:cxn modelId="{F25221CF-86AC-4088-948F-0031D7278509}" type="presOf" srcId="{CA362A64-0CE0-4924-8EC2-166B77F33CE8}" destId="{B6C28D95-6AFC-445B-9BAD-3544FF670CCA}" srcOrd="0" destOrd="0" presId="urn:microsoft.com/office/officeart/2005/8/layout/vList5"/>
    <dgm:cxn modelId="{BE8DCE4A-362A-40CD-9EE0-1DCC7D6F6FF2}" srcId="{6EB3488F-13A8-4F46-B8D1-E652A9E2DBE9}" destId="{CA362A64-0CE0-4924-8EC2-166B77F33CE8}" srcOrd="3" destOrd="0" parTransId="{E43D8492-530D-4EA0-B365-8D445E7DEB8E}" sibTransId="{DB49B645-DED0-434B-BBAE-E6A92963EB4C}"/>
    <dgm:cxn modelId="{901EE89F-102D-46EF-85AC-CBD40C3CF11C}" type="presOf" srcId="{C3EE3420-15EF-4385-B23B-AE6C1FFD80A3}" destId="{35663D48-FED4-4E71-AC82-B13D773884D0}" srcOrd="0" destOrd="4" presId="urn:microsoft.com/office/officeart/2005/8/layout/vList5"/>
    <dgm:cxn modelId="{0BF080FF-0093-4F98-ABFB-346BC5973A74}" type="presParOf" srcId="{3454C1F9-1020-494A-9F1E-D9C499593C0E}" destId="{99E64AF6-8825-465C-998D-A4C3A77571BF}" srcOrd="0" destOrd="0" presId="urn:microsoft.com/office/officeart/2005/8/layout/vList5"/>
    <dgm:cxn modelId="{CB238D11-17E8-4702-B51E-487BDEB5503A}" type="presParOf" srcId="{99E64AF6-8825-465C-998D-A4C3A77571BF}" destId="{4D6322EA-1DAF-4B36-9408-1E6A1DBC516C}" srcOrd="0" destOrd="0" presId="urn:microsoft.com/office/officeart/2005/8/layout/vList5"/>
    <dgm:cxn modelId="{8FA2BDF0-0855-4556-9BCE-958FBEC87006}" type="presParOf" srcId="{99E64AF6-8825-465C-998D-A4C3A77571BF}" destId="{35663D48-FED4-4E71-AC82-B13D773884D0}" srcOrd="1" destOrd="0" presId="urn:microsoft.com/office/officeart/2005/8/layout/vList5"/>
    <dgm:cxn modelId="{D494C17F-38F5-4CF3-898F-1FADAAFB0E6D}" type="presParOf" srcId="{3454C1F9-1020-494A-9F1E-D9C499593C0E}" destId="{FD02006F-7A9F-40D2-ABB2-D2885A3E29A5}" srcOrd="1" destOrd="0" presId="urn:microsoft.com/office/officeart/2005/8/layout/vList5"/>
    <dgm:cxn modelId="{92EA7E10-71EA-4353-9FBE-F2690CAFF4B4}" type="presParOf" srcId="{3454C1F9-1020-494A-9F1E-D9C499593C0E}" destId="{B29576C0-26FD-4501-9237-0240C26E1348}" srcOrd="2" destOrd="0" presId="urn:microsoft.com/office/officeart/2005/8/layout/vList5"/>
    <dgm:cxn modelId="{0745D683-2179-49FB-84FE-F8CD8C24D913}" type="presParOf" srcId="{B29576C0-26FD-4501-9237-0240C26E1348}" destId="{40F2BCB9-50EF-48B7-B01E-03A15915633F}" srcOrd="0" destOrd="0" presId="urn:microsoft.com/office/officeart/2005/8/layout/vList5"/>
    <dgm:cxn modelId="{CB2AD4E1-BA66-4289-9223-2E221048C017}" type="presParOf" srcId="{B29576C0-26FD-4501-9237-0240C26E1348}" destId="{8D4FAD6B-0D95-4EC8-984F-A8C94A64891E}" srcOrd="1" destOrd="0" presId="urn:microsoft.com/office/officeart/2005/8/layout/vList5"/>
    <dgm:cxn modelId="{CA44A996-D96F-49AB-9216-3D1710871B5E}" type="presParOf" srcId="{3454C1F9-1020-494A-9F1E-D9C499593C0E}" destId="{985AB8EC-BD57-4313-8C4F-2F6622A31FE5}" srcOrd="3" destOrd="0" presId="urn:microsoft.com/office/officeart/2005/8/layout/vList5"/>
    <dgm:cxn modelId="{48808350-6F8A-44FF-BA12-07F00E1556ED}" type="presParOf" srcId="{3454C1F9-1020-494A-9F1E-D9C499593C0E}" destId="{8B9D08B4-83BB-4558-AFF0-F65A229B9BEE}" srcOrd="4" destOrd="0" presId="urn:microsoft.com/office/officeart/2005/8/layout/vList5"/>
    <dgm:cxn modelId="{C5A03EA6-72F4-4F68-9719-A2ECB2912E9C}" type="presParOf" srcId="{8B9D08B4-83BB-4558-AFF0-F65A229B9BEE}" destId="{C03CA193-EE94-4D24-B38F-4648A3EFC3DC}" srcOrd="0" destOrd="0" presId="urn:microsoft.com/office/officeart/2005/8/layout/vList5"/>
    <dgm:cxn modelId="{AAF118FF-8C80-4028-8D7E-B44227B7B877}" type="presParOf" srcId="{8B9D08B4-83BB-4558-AFF0-F65A229B9BEE}" destId="{C815AA1A-472B-4921-A0F5-7200C30CBDA3}" srcOrd="1" destOrd="0" presId="urn:microsoft.com/office/officeart/2005/8/layout/vList5"/>
    <dgm:cxn modelId="{8608173E-13B9-42BD-8F21-A66F88BAEEBF}" type="presParOf" srcId="{3454C1F9-1020-494A-9F1E-D9C499593C0E}" destId="{56EAEB2B-AA01-407E-AD31-424F43DF4775}" srcOrd="5" destOrd="0" presId="urn:microsoft.com/office/officeart/2005/8/layout/vList5"/>
    <dgm:cxn modelId="{52D2F36B-4D99-4753-AEE5-7E626E7BE222}" type="presParOf" srcId="{3454C1F9-1020-494A-9F1E-D9C499593C0E}" destId="{A958F233-E508-4B6F-B2D2-63FBD419D111}" srcOrd="6" destOrd="0" presId="urn:microsoft.com/office/officeart/2005/8/layout/vList5"/>
    <dgm:cxn modelId="{D1CCBA80-6B2D-4949-9ADE-B0E56338F342}" type="presParOf" srcId="{A958F233-E508-4B6F-B2D2-63FBD419D111}" destId="{B6C28D95-6AFC-445B-9BAD-3544FF670CCA}" srcOrd="0" destOrd="0" presId="urn:microsoft.com/office/officeart/2005/8/layout/vList5"/>
    <dgm:cxn modelId="{49BBB58F-005D-424B-B2DE-4CF145498788}" type="presParOf" srcId="{A958F233-E508-4B6F-B2D2-63FBD419D111}" destId="{323660C9-9689-4C3D-9772-63B748FE6E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1EE57-0F5B-4FF1-ABE9-666A713680FC}">
      <dsp:nvSpPr>
        <dsp:cNvPr id="0" name=""/>
        <dsp:cNvSpPr/>
      </dsp:nvSpPr>
      <dsp:spPr>
        <a:xfrm rot="5400000">
          <a:off x="3932121" y="-261780"/>
          <a:ext cx="5607915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Acute appendicitis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Intestinal obstruction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Perforated peptic ulcer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Diverticulitis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Inflammatory bowel disease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Acute exacerbation of peptic ulcer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Gastroenteritis</a:t>
          </a:r>
          <a:endParaRPr lang="en-US" sz="3400" kern="120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Mesenteric adenitis</a:t>
          </a:r>
          <a:endParaRPr lang="en-US" sz="3400" kern="1200" dirty="0"/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Meckel’s diverticulitis</a:t>
          </a:r>
          <a:endParaRPr lang="en-US" sz="3400" kern="1200"/>
        </a:p>
      </dsp:txBody>
      <dsp:txXfrm rot="-5400000">
        <a:off x="3566159" y="377938"/>
        <a:ext cx="6066083" cy="5060403"/>
      </dsp:txXfrm>
    </dsp:sp>
    <dsp:sp modelId="{A24A4632-0F11-458B-A9BD-D20FE53F554B}">
      <dsp:nvSpPr>
        <dsp:cNvPr id="0" name=""/>
        <dsp:cNvSpPr/>
      </dsp:nvSpPr>
      <dsp:spPr>
        <a:xfrm>
          <a:off x="0" y="0"/>
          <a:ext cx="3566159" cy="5816278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Gastrointestinal</a:t>
          </a:r>
          <a:endParaRPr lang="en-US" sz="3700" kern="1200"/>
        </a:p>
      </dsp:txBody>
      <dsp:txXfrm>
        <a:off x="174086" y="174086"/>
        <a:ext cx="3217987" cy="54681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7FA1B-B4DA-4C78-B24B-C62E15AA1FF7}">
      <dsp:nvSpPr>
        <dsp:cNvPr id="0" name=""/>
        <dsp:cNvSpPr/>
      </dsp:nvSpPr>
      <dsp:spPr>
        <a:xfrm rot="5400000">
          <a:off x="5941777" y="-2286007"/>
          <a:ext cx="1588603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Acute Cholecystitis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Cholangitis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Hepatitis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Biliary colic</a:t>
          </a:r>
          <a:endParaRPr lang="en-US" sz="2400" kern="1200" dirty="0"/>
        </a:p>
      </dsp:txBody>
      <dsp:txXfrm rot="-5400000">
        <a:off x="3566160" y="167159"/>
        <a:ext cx="6262290" cy="1433505"/>
      </dsp:txXfrm>
    </dsp:sp>
    <dsp:sp modelId="{176F7D67-3C38-4DBF-AE91-075C1F17EDC7}">
      <dsp:nvSpPr>
        <dsp:cNvPr id="0" name=""/>
        <dsp:cNvSpPr/>
      </dsp:nvSpPr>
      <dsp:spPr>
        <a:xfrm>
          <a:off x="0" y="2670"/>
          <a:ext cx="3566159" cy="1762482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Liver and biliary tract Cholecystitis</a:t>
          </a:r>
          <a:endParaRPr lang="en-US" sz="3800" kern="1200" dirty="0"/>
        </a:p>
      </dsp:txBody>
      <dsp:txXfrm>
        <a:off x="86037" y="88707"/>
        <a:ext cx="3394085" cy="1590408"/>
      </dsp:txXfrm>
    </dsp:sp>
    <dsp:sp modelId="{54B378EE-7E8D-44C0-A762-63B885A6C21B}">
      <dsp:nvSpPr>
        <dsp:cNvPr id="0" name=""/>
        <dsp:cNvSpPr/>
      </dsp:nvSpPr>
      <dsp:spPr>
        <a:xfrm rot="5400000">
          <a:off x="6031086" y="-435400"/>
          <a:ext cx="1409986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kern="1200" smtClean="0"/>
            <a:t>Acute pancreatitis</a:t>
          </a:r>
          <a:endParaRPr lang="en-US" sz="4400" kern="1200"/>
        </a:p>
      </dsp:txBody>
      <dsp:txXfrm rot="-5400000">
        <a:off x="3566160" y="2098356"/>
        <a:ext cx="6271009" cy="1272326"/>
      </dsp:txXfrm>
    </dsp:sp>
    <dsp:sp modelId="{94A423AC-2EB8-4610-BDBD-292DE3EDCFFF}">
      <dsp:nvSpPr>
        <dsp:cNvPr id="0" name=""/>
        <dsp:cNvSpPr/>
      </dsp:nvSpPr>
      <dsp:spPr>
        <a:xfrm>
          <a:off x="0" y="1853277"/>
          <a:ext cx="3566159" cy="1762482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Pancreas </a:t>
          </a:r>
          <a:endParaRPr lang="en-US" sz="3800" kern="1200"/>
        </a:p>
      </dsp:txBody>
      <dsp:txXfrm>
        <a:off x="86037" y="1939314"/>
        <a:ext cx="3394085" cy="1590408"/>
      </dsp:txXfrm>
    </dsp:sp>
    <dsp:sp modelId="{32252DB2-DCD1-4708-9B45-8EEEB8C81632}">
      <dsp:nvSpPr>
        <dsp:cNvPr id="0" name=""/>
        <dsp:cNvSpPr/>
      </dsp:nvSpPr>
      <dsp:spPr>
        <a:xfrm rot="5400000">
          <a:off x="6031086" y="1415206"/>
          <a:ext cx="1409986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kern="1200" smtClean="0"/>
            <a:t>Splenic infarct and spontaneous rupture</a:t>
          </a:r>
          <a:endParaRPr lang="en-US" sz="4400" kern="1200"/>
        </a:p>
      </dsp:txBody>
      <dsp:txXfrm rot="-5400000">
        <a:off x="3566160" y="3948962"/>
        <a:ext cx="6271009" cy="1272326"/>
      </dsp:txXfrm>
    </dsp:sp>
    <dsp:sp modelId="{EEC9A9DC-BDD4-470B-A2C7-86AD190ECDAC}">
      <dsp:nvSpPr>
        <dsp:cNvPr id="0" name=""/>
        <dsp:cNvSpPr/>
      </dsp:nvSpPr>
      <dsp:spPr>
        <a:xfrm>
          <a:off x="0" y="3703884"/>
          <a:ext cx="3566159" cy="1762482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Spleen</a:t>
          </a:r>
          <a:endParaRPr lang="en-US" sz="3800" kern="1200"/>
        </a:p>
      </dsp:txBody>
      <dsp:txXfrm>
        <a:off x="86037" y="3789921"/>
        <a:ext cx="3394085" cy="15904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80" y="0"/>
            <a:ext cx="120608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0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97657"/>
            <a:ext cx="9905998" cy="12681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evaluation and management of acute surgical abdomen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476332"/>
              </p:ext>
            </p:extLst>
          </p:nvPr>
        </p:nvGraphicFramePr>
        <p:xfrm>
          <a:off x="1141412" y="1030146"/>
          <a:ext cx="9905999" cy="5671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0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97657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evaluation and management of acute surgical abdomen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28867"/>
              </p:ext>
            </p:extLst>
          </p:nvPr>
        </p:nvGraphicFramePr>
        <p:xfrm>
          <a:off x="1141412" y="1423686"/>
          <a:ext cx="9905999" cy="543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6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_IMG_7115-1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66" b="17166"/>
          <a:stretch>
            <a:fillRect/>
          </a:stretch>
        </p:blipFill>
        <p:spPr>
          <a:xfrm>
            <a:off x="1981200" y="685800"/>
            <a:ext cx="8229600" cy="6781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2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67122093"/>
              </p:ext>
            </p:extLst>
          </p:nvPr>
        </p:nvGraphicFramePr>
        <p:xfrm>
          <a:off x="1876424" y="1122363"/>
          <a:ext cx="8791575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99026880"/>
              </p:ext>
            </p:extLst>
          </p:nvPr>
        </p:nvGraphicFramePr>
        <p:xfrm>
          <a:off x="1876424" y="3602038"/>
          <a:ext cx="8791575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053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02880"/>
          </a:xfrm>
        </p:spPr>
        <p:txBody>
          <a:bodyPr/>
          <a:lstStyle/>
          <a:p>
            <a:pPr algn="ctr"/>
            <a:r>
              <a:rPr lang="en-US" dirty="0" err="1" smtClean="0"/>
              <a:t>OBjectives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957673"/>
              </p:ext>
            </p:extLst>
          </p:nvPr>
        </p:nvGraphicFramePr>
        <p:xfrm>
          <a:off x="1141412" y="1076446"/>
          <a:ext cx="9905999" cy="578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96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02880"/>
          </a:xfrm>
        </p:spPr>
        <p:txBody>
          <a:bodyPr/>
          <a:lstStyle/>
          <a:p>
            <a:pPr algn="ctr"/>
            <a:r>
              <a:rPr lang="en-US" dirty="0" smtClean="0"/>
              <a:t>Objectives Re-Arranged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738959"/>
              </p:ext>
            </p:extLst>
          </p:nvPr>
        </p:nvGraphicFramePr>
        <p:xfrm>
          <a:off x="1141412" y="1076446"/>
          <a:ext cx="9905999" cy="578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943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01830"/>
            <a:ext cx="9905998" cy="1140833"/>
          </a:xfrm>
        </p:spPr>
        <p:txBody>
          <a:bodyPr/>
          <a:lstStyle/>
          <a:p>
            <a:r>
              <a:rPr lang="en-US" dirty="0" smtClean="0"/>
              <a:t>Medical conditions with acute abdomen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168928"/>
              </p:ext>
            </p:extLst>
          </p:nvPr>
        </p:nvGraphicFramePr>
        <p:xfrm>
          <a:off x="1141412" y="1064871"/>
          <a:ext cx="9905999" cy="569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8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160" y="97657"/>
            <a:ext cx="9905998" cy="1175558"/>
          </a:xfrm>
        </p:spPr>
        <p:txBody>
          <a:bodyPr>
            <a:normAutofit/>
          </a:bodyPr>
          <a:lstStyle/>
          <a:p>
            <a:r>
              <a:rPr lang="en-US" dirty="0"/>
              <a:t>differential diagnosis of acute </a:t>
            </a:r>
            <a:r>
              <a:rPr lang="en-US" dirty="0" smtClean="0"/>
              <a:t>abdomen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606464"/>
              </p:ext>
            </p:extLst>
          </p:nvPr>
        </p:nvGraphicFramePr>
        <p:xfrm>
          <a:off x="1141412" y="1041722"/>
          <a:ext cx="9905999" cy="5816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7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differential diagnosis of acute </a:t>
            </a:r>
            <a:r>
              <a:rPr lang="en-US" dirty="0" smtClean="0"/>
              <a:t>abdomen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478238"/>
              </p:ext>
            </p:extLst>
          </p:nvPr>
        </p:nvGraphicFramePr>
        <p:xfrm>
          <a:off x="1141412" y="1388962"/>
          <a:ext cx="9905999" cy="546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08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689" y="143955"/>
            <a:ext cx="9905998" cy="1478570"/>
          </a:xfrm>
        </p:spPr>
        <p:txBody>
          <a:bodyPr/>
          <a:lstStyle/>
          <a:p>
            <a:r>
              <a:rPr lang="en-US" dirty="0"/>
              <a:t>differential diagnosis of acute abdomen including medical causes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484988"/>
              </p:ext>
            </p:extLst>
          </p:nvPr>
        </p:nvGraphicFramePr>
        <p:xfrm>
          <a:off x="1170688" y="1435260"/>
          <a:ext cx="9905999" cy="533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9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78680"/>
            <a:ext cx="9905998" cy="1059811"/>
          </a:xfrm>
        </p:spPr>
        <p:txBody>
          <a:bodyPr/>
          <a:lstStyle/>
          <a:p>
            <a:r>
              <a:rPr lang="en-US" dirty="0"/>
              <a:t>differential diagnosis of acute </a:t>
            </a:r>
            <a:r>
              <a:rPr lang="en-US" dirty="0" smtClean="0"/>
              <a:t>abdomen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533117"/>
              </p:ext>
            </p:extLst>
          </p:nvPr>
        </p:nvGraphicFramePr>
        <p:xfrm>
          <a:off x="1141412" y="1041722"/>
          <a:ext cx="9905999" cy="5648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24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137</TotalTime>
  <Words>445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PowerPoint Presentation</vt:lpstr>
      <vt:lpstr>PowerPoint Presentation</vt:lpstr>
      <vt:lpstr>OBjectives</vt:lpstr>
      <vt:lpstr>Objectives Re-Arranged</vt:lpstr>
      <vt:lpstr>Medical conditions with acute abdomen</vt:lpstr>
      <vt:lpstr>differential diagnosis of acute abdomen </vt:lpstr>
      <vt:lpstr>differential diagnosis of acute abdomen</vt:lpstr>
      <vt:lpstr>differential diagnosis of acute abdomen including medical causes </vt:lpstr>
      <vt:lpstr>differential diagnosis of acute abdomen</vt:lpstr>
      <vt:lpstr>evaluation and management of acute surgical abdomen  </vt:lpstr>
      <vt:lpstr>evaluation and management of acute surgical abdomen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Pervez Iqbal</dc:creator>
  <cp:lastModifiedBy>Dr. Pervez Iqbal</cp:lastModifiedBy>
  <cp:revision>17</cp:revision>
  <dcterms:created xsi:type="dcterms:W3CDTF">2014-11-19T14:02:08Z</dcterms:created>
  <dcterms:modified xsi:type="dcterms:W3CDTF">2014-12-03T07:35:41Z</dcterms:modified>
</cp:coreProperties>
</file>