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1449942"/>
            <a:ext cx="860444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400" b="1" dirty="0" smtClean="0"/>
              <a:t>Module Description:    </a:t>
            </a:r>
            <a:endParaRPr lang="fr-FR" sz="1400" dirty="0" smtClean="0"/>
          </a:p>
          <a:p>
            <a:r>
              <a:rPr lang="en-US" sz="1400" dirty="0" smtClean="0"/>
              <a:t>Cares about the decision to clarify the principles of marketing modern concepts of marketing and focus on scientific principles and techniques of marketing assets and each component of the marketing mix elements.</a:t>
            </a:r>
            <a:endParaRPr lang="fr-FR" sz="1400" dirty="0" smtClean="0"/>
          </a:p>
          <a:p>
            <a:r>
              <a:rPr lang="en-US" sz="1400" b="1" dirty="0" smtClean="0"/>
              <a:t>Module Aims:</a:t>
            </a:r>
            <a:endParaRPr lang="fr-FR" sz="1400" dirty="0" smtClean="0"/>
          </a:p>
          <a:p>
            <a:r>
              <a:rPr lang="en-US" sz="1400" dirty="0" smtClean="0"/>
              <a:t>Skill Development put the marketing strategies that can be productive and service organizations to be used to meet the challenges and the possibility of proliferation and growth in domestic and international market.</a:t>
            </a:r>
            <a:endParaRPr lang="fr-FR" sz="1400" dirty="0" smtClean="0"/>
          </a:p>
          <a:p>
            <a:r>
              <a:rPr lang="en-US" sz="1400" b="1" dirty="0" smtClean="0"/>
              <a:t>Learning Outcomes:    </a:t>
            </a:r>
            <a:endParaRPr lang="fr-FR" sz="1400" dirty="0" smtClean="0"/>
          </a:p>
          <a:p>
            <a:r>
              <a:rPr lang="en-US" sz="1400" dirty="0" smtClean="0"/>
              <a:t>By the end of this course, student will successfully be able to:</a:t>
            </a:r>
            <a:endParaRPr lang="fr-FR" sz="1400" dirty="0" smtClean="0"/>
          </a:p>
          <a:p>
            <a:pPr lvl="0"/>
            <a:r>
              <a:rPr lang="en-US" sz="1400" dirty="0" smtClean="0"/>
              <a:t>Illustrates the role of marketing management marketing various institutions.</a:t>
            </a:r>
            <a:endParaRPr lang="fr-FR" sz="1400" dirty="0" smtClean="0"/>
          </a:p>
          <a:p>
            <a:pPr lvl="0"/>
            <a:r>
              <a:rPr lang="en-US" sz="1400" dirty="0" smtClean="0"/>
              <a:t>Determines the foundations of market segmentation and the dimensions of the process of assessing demand in the target markets.</a:t>
            </a:r>
            <a:endParaRPr lang="fr-FR" sz="1400" dirty="0" smtClean="0"/>
          </a:p>
          <a:p>
            <a:pPr lvl="0"/>
            <a:r>
              <a:rPr lang="en-US" sz="1400" dirty="0" smtClean="0"/>
              <a:t>Describes the components of the external environment is an accurate and comprehensive.</a:t>
            </a:r>
            <a:endParaRPr lang="fr-FR" sz="1400" dirty="0" smtClean="0"/>
          </a:p>
          <a:p>
            <a:pPr lvl="0"/>
            <a:r>
              <a:rPr lang="en-US" sz="1400" dirty="0" smtClean="0"/>
              <a:t>Differentiate between different strategies for the development of target markets and determine the appropriate strategies.</a:t>
            </a:r>
            <a:endParaRPr lang="fr-FR" sz="1400" dirty="0" smtClean="0"/>
          </a:p>
          <a:p>
            <a:pPr lvl="0"/>
            <a:r>
              <a:rPr lang="en-US" sz="1400" dirty="0" smtClean="0"/>
              <a:t>Determines the marketing mix elements at the international level. 		</a:t>
            </a:r>
            <a:endParaRPr lang="fr-FR" sz="1400" dirty="0" smtClean="0"/>
          </a:p>
          <a:p>
            <a:r>
              <a:rPr lang="ar-JO" sz="1400" dirty="0" smtClean="0"/>
              <a:t> </a:t>
            </a:r>
            <a:endParaRPr lang="fr-FR" sz="1400" dirty="0" smtClean="0"/>
          </a:p>
          <a:p>
            <a:r>
              <a:rPr lang="en-US" sz="1400" b="1" dirty="0" smtClean="0"/>
              <a:t>Textbook:         				 	 </a:t>
            </a:r>
            <a:endParaRPr lang="fr-FR" sz="1400" dirty="0" smtClean="0"/>
          </a:p>
          <a:p>
            <a:r>
              <a:rPr lang="en-US" sz="1400" dirty="0" smtClean="0"/>
              <a:t>Principles of Marketing. D. </a:t>
            </a:r>
            <a:r>
              <a:rPr lang="en-US" sz="1400" smtClean="0"/>
              <a:t>Hanna breeze, Dar Mars for publication</a:t>
            </a:r>
            <a:endParaRPr lang="fr-FR"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1168</TotalTime>
  <Words>158</Words>
  <Application>Microsoft Office PowerPoint</Application>
  <PresentationFormat>Affichage à l'écran (4:3)</PresentationFormat>
  <Paragraphs>14</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16</cp:revision>
  <dcterms:created xsi:type="dcterms:W3CDTF">2015-04-10T09:16:03Z</dcterms:created>
  <dcterms:modified xsi:type="dcterms:W3CDTF">2015-04-11T07:05:42Z</dcterms:modified>
</cp:coreProperties>
</file>