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11560" y="1535885"/>
            <a:ext cx="7344816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Module Description:         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Practices and procedures for installing and configuring modern network operating systems, including user accounts, file, print and terminal servers, mobile computing, and disaster protection.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Module Aims: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course introduces Practices and procedures for installing and configuring modern network operating systems, including user accounts, file, print and terminal servers, mobile computing, and disaster protection.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Learning Outcomes:     		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learn the evolution of Operating systems.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Installing  to computer networks 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Using the Shell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Understanding Processes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study computer security issues and Operating System tools.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Understanding Shell Scripts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Using Backup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Textbook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   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Michael Palmer and Michael Walters, Guide to Operating Systems,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Cengage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Learning	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72</Words>
  <Application>Microsoft Office PowerPoint</Application>
  <PresentationFormat>Affichage à l'écran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7</cp:revision>
  <dcterms:created xsi:type="dcterms:W3CDTF">2015-04-10T09:16:03Z</dcterms:created>
  <dcterms:modified xsi:type="dcterms:W3CDTF">2015-04-10T18:48:07Z</dcterms:modified>
</cp:coreProperties>
</file>