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880552"/>
            <a:ext cx="8604448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 smtClean="0"/>
              <a:t>Module Description:    </a:t>
            </a:r>
            <a:endParaRPr lang="fr-FR" sz="1400" dirty="0" smtClean="0"/>
          </a:p>
          <a:p>
            <a:r>
              <a:rPr lang="en-US" sz="1400" dirty="0" smtClean="0"/>
              <a:t>Types of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systems; Corporate strategic planning for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adoption; Business design/architecture for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application; Web-based marketing strategies and models;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Project Management; Public Policy and Legal Issues of Privacy; Socio-Technical Infrastructure for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; Risk Management in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Initiatives; E-Transformation; Measuring Effectiveness of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Projects;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and organizational change management;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and competitiveness; Success and failure in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implementation;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in Banking;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and Online Publishing;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in Manufacturing;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and Supply Chain Management;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and Customer Asset Management; Electronic Payment Systems; Mobile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systems; Modern and future trends in developing </a:t>
            </a:r>
            <a:r>
              <a:rPr lang="en-US" sz="1400" dirty="0" err="1" smtClean="0"/>
              <a:t>ebuisness</a:t>
            </a:r>
            <a:r>
              <a:rPr lang="en-US" sz="1400" dirty="0" smtClean="0"/>
              <a:t> systems; Available packages and software tools: technical evaluation. Case study using SAP, Baan, Oracle or other solutions.</a:t>
            </a:r>
            <a:endParaRPr lang="fr-FR" sz="1400" dirty="0" smtClean="0"/>
          </a:p>
          <a:p>
            <a:r>
              <a:rPr lang="en-US" sz="1400" b="1" dirty="0" smtClean="0"/>
              <a:t>Module Aims:</a:t>
            </a:r>
            <a:endParaRPr lang="fr-FR" sz="1400" dirty="0" smtClean="0"/>
          </a:p>
          <a:p>
            <a:r>
              <a:rPr lang="en-US" sz="1400" dirty="0" smtClean="0"/>
              <a:t>The aim of this course is to explore both the technical and business-related implications of electronically mediated commerce.</a:t>
            </a:r>
            <a:endParaRPr lang="fr-FR" sz="1400" dirty="0" smtClean="0"/>
          </a:p>
          <a:p>
            <a:r>
              <a:rPr lang="en-US" sz="1400" dirty="0" smtClean="0"/>
              <a:t> </a:t>
            </a:r>
            <a:endParaRPr lang="fr-FR" sz="1400" dirty="0" smtClean="0"/>
          </a:p>
          <a:p>
            <a:r>
              <a:rPr lang="en-US" sz="1400" b="1" dirty="0" smtClean="0"/>
              <a:t>Learning Outcomes:     </a:t>
            </a:r>
            <a:endParaRPr lang="fr-FR" sz="1400" dirty="0" smtClean="0"/>
          </a:p>
          <a:p>
            <a:pPr lvl="0"/>
            <a:r>
              <a:rPr lang="en-US" sz="1400" dirty="0" smtClean="0"/>
              <a:t>State the basic concepts in business-related implications of electronically mediated commerce.</a:t>
            </a:r>
            <a:endParaRPr lang="fr-FR" sz="1400" dirty="0" smtClean="0"/>
          </a:p>
          <a:p>
            <a:pPr lvl="0"/>
            <a:r>
              <a:rPr lang="en-US" sz="1400" dirty="0" smtClean="0"/>
              <a:t>Understanding the potential of electronic business for future development  and  the development of the ‘Information Society'</a:t>
            </a:r>
            <a:endParaRPr lang="fr-FR" sz="1400" dirty="0" smtClean="0"/>
          </a:p>
          <a:p>
            <a:r>
              <a:rPr lang="en-US" sz="1400" dirty="0" smtClean="0"/>
              <a:t>Understanding the impact of the Information Superhighway on economic and social regeneration through the creation of new forms of organizational structure and working practices.	</a:t>
            </a:r>
            <a:endParaRPr lang="fr-FR" sz="1400" dirty="0" smtClean="0"/>
          </a:p>
          <a:p>
            <a:r>
              <a:rPr lang="en-US" sz="1400" b="1" dirty="0" smtClean="0"/>
              <a:t>Textbook:         				 	 </a:t>
            </a:r>
            <a:endParaRPr lang="fr-FR" sz="1400" dirty="0" smtClean="0"/>
          </a:p>
          <a:p>
            <a:r>
              <a:rPr lang="en-US" sz="1400" dirty="0" smtClean="0"/>
              <a:t>K. C. </a:t>
            </a:r>
            <a:r>
              <a:rPr lang="en-US" sz="1400" dirty="0" err="1" smtClean="0"/>
              <a:t>Laudon</a:t>
            </a:r>
            <a:r>
              <a:rPr lang="en-US" sz="1400" dirty="0" smtClean="0"/>
              <a:t> &amp; C. G. </a:t>
            </a:r>
            <a:r>
              <a:rPr lang="en-US" sz="1400" dirty="0" err="1" smtClean="0"/>
              <a:t>Traver</a:t>
            </a:r>
            <a:r>
              <a:rPr lang="en-US" sz="1400" dirty="0" smtClean="0"/>
              <a:t> , E- </a:t>
            </a:r>
            <a:r>
              <a:rPr lang="en-US" sz="1400" dirty="0" err="1" smtClean="0"/>
              <a:t>Commerece</a:t>
            </a:r>
            <a:r>
              <a:rPr lang="en-US" sz="1400" dirty="0" smtClean="0"/>
              <a:t> : Business Technology , society , 2 </a:t>
            </a:r>
            <a:r>
              <a:rPr lang="en-US" sz="1400" dirty="0" err="1" smtClean="0"/>
              <a:t>ndEdition</a:t>
            </a:r>
            <a:r>
              <a:rPr lang="en-US" sz="1400" dirty="0" smtClean="0"/>
              <a:t> , Addison Wesley</a:t>
            </a:r>
            <a:endParaRPr lang="fr-FR" sz="1400" dirty="0" smtClean="0"/>
          </a:p>
          <a:p>
            <a:pPr rtl="1"/>
            <a:r>
              <a:rPr lang="en-US" sz="1400" smtClean="0"/>
              <a:t> </a:t>
            </a:r>
            <a:endParaRPr lang="fr-FR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160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18</cp:revision>
  <dcterms:created xsi:type="dcterms:W3CDTF">2015-04-10T09:16:03Z</dcterms:created>
  <dcterms:modified xsi:type="dcterms:W3CDTF">2015-04-11T07:09:20Z</dcterms:modified>
</cp:coreProperties>
</file>