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588166"/>
            <a:ext cx="860444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dirty="0" smtClean="0"/>
              <a:t>Module Description:    </a:t>
            </a:r>
            <a:endParaRPr lang="fr-FR" sz="1400" dirty="0" smtClean="0"/>
          </a:p>
          <a:p>
            <a:r>
              <a:rPr lang="en-US" sz="1400" dirty="0" smtClean="0"/>
              <a:t>The course includes introduce students to the concept of health information systems in various health organizations and how to take advantage of information systems in order to facilitate decision-making related to health services in terms of benefit from the advantages offered by certified information systems on the computer in terms of speed, accuracy and ease, and will be identified the types of information that serve the purpose of health organizations in different companionship, as well as those who need health information systems.</a:t>
            </a:r>
            <a:endParaRPr lang="fr-FR" sz="1400" dirty="0" smtClean="0"/>
          </a:p>
          <a:p>
            <a:r>
              <a:rPr lang="en-US" sz="1400" dirty="0" smtClean="0"/>
              <a:t> </a:t>
            </a:r>
            <a:endParaRPr lang="fr-FR" sz="1400" dirty="0" smtClean="0"/>
          </a:p>
          <a:p>
            <a:r>
              <a:rPr lang="en-US" sz="1400" b="1" dirty="0" smtClean="0"/>
              <a:t>Module Aims:</a:t>
            </a:r>
            <a:endParaRPr lang="fr-FR" sz="1400" dirty="0" smtClean="0"/>
          </a:p>
          <a:p>
            <a:pPr lvl="0"/>
            <a:r>
              <a:rPr lang="en-US" sz="1400" dirty="0" smtClean="0"/>
              <a:t>Understand the ways that are providing support to health organizations by information systems</a:t>
            </a:r>
            <a:endParaRPr lang="fr-FR" sz="1400" dirty="0" smtClean="0"/>
          </a:p>
          <a:p>
            <a:pPr lvl="0"/>
            <a:r>
              <a:rPr lang="en-US" sz="1400" dirty="0" smtClean="0"/>
              <a:t>Development and understanding of management information used in the health service systems terminology</a:t>
            </a:r>
            <a:endParaRPr lang="fr-FR" sz="1400" dirty="0" smtClean="0"/>
          </a:p>
          <a:p>
            <a:pPr lvl="0"/>
            <a:r>
              <a:rPr lang="en-US" sz="1400" dirty="0" smtClean="0"/>
              <a:t>Analysis uses facilities of health services and hospitals databases problems.</a:t>
            </a:r>
            <a:endParaRPr lang="fr-FR" sz="1400" dirty="0" smtClean="0"/>
          </a:p>
          <a:p>
            <a:pPr lvl="0"/>
            <a:r>
              <a:rPr lang="en-US" sz="1400" dirty="0" smtClean="0"/>
              <a:t>To identify the application of management information systems through information networks</a:t>
            </a:r>
            <a:endParaRPr lang="fr-FR" sz="1400" dirty="0" smtClean="0"/>
          </a:p>
          <a:p>
            <a:r>
              <a:rPr lang="en-US" sz="1400" b="1" dirty="0" smtClean="0"/>
              <a:t>Learning Outcomes:    </a:t>
            </a:r>
            <a:endParaRPr lang="fr-FR" sz="1400" dirty="0" smtClean="0"/>
          </a:p>
          <a:p>
            <a:pPr lvl="0"/>
            <a:r>
              <a:rPr lang="en-US" sz="1400" dirty="0" smtClean="0"/>
              <a:t>Knowledge of the concepts and health information systems used in health organizations</a:t>
            </a:r>
            <a:endParaRPr lang="fr-FR" sz="1400" dirty="0" smtClean="0"/>
          </a:p>
          <a:p>
            <a:pPr lvl="0"/>
            <a:r>
              <a:rPr lang="en-US" sz="1400" dirty="0" smtClean="0"/>
              <a:t>The use of health information systems in health care management.</a:t>
            </a:r>
            <a:endParaRPr lang="fr-FR" sz="1400" dirty="0" smtClean="0"/>
          </a:p>
          <a:p>
            <a:pPr lvl="0"/>
            <a:r>
              <a:rPr lang="en-US" sz="1400" dirty="0" smtClean="0"/>
              <a:t>The use of different health care systems programs</a:t>
            </a:r>
            <a:endParaRPr lang="fr-FR" sz="1400" dirty="0" smtClean="0"/>
          </a:p>
          <a:p>
            <a:pPr lvl="0"/>
            <a:r>
              <a:rPr lang="en-US" sz="1400" dirty="0" smtClean="0"/>
              <a:t>Analysis of programs and devices and health information systems offers</a:t>
            </a:r>
            <a:endParaRPr lang="fr-FR" sz="1400" dirty="0" smtClean="0"/>
          </a:p>
          <a:p>
            <a:pPr lvl="0"/>
            <a:r>
              <a:rPr lang="en-US" sz="1400" dirty="0" smtClean="0"/>
              <a:t>The use of analysis and communication of information in health management.</a:t>
            </a:r>
            <a:endParaRPr lang="fr-FR" sz="1400" dirty="0" smtClean="0"/>
          </a:p>
          <a:p>
            <a:r>
              <a:rPr lang="en-US" sz="1400" dirty="0" smtClean="0"/>
              <a:t> 		</a:t>
            </a:r>
            <a:endParaRPr lang="fr-FR" sz="1400" dirty="0" smtClean="0"/>
          </a:p>
          <a:p>
            <a:r>
              <a:rPr lang="ar-SA" sz="1400" dirty="0" smtClean="0"/>
              <a:t> </a:t>
            </a:r>
            <a:endParaRPr lang="fr-FR" sz="1400" dirty="0" smtClean="0"/>
          </a:p>
          <a:p>
            <a:r>
              <a:rPr lang="ar-JO" sz="1400" dirty="0" smtClean="0"/>
              <a:t> </a:t>
            </a:r>
            <a:endParaRPr lang="fr-FR" sz="1400" dirty="0" smtClean="0"/>
          </a:p>
          <a:p>
            <a:r>
              <a:rPr lang="en-US" sz="1400" b="1" dirty="0" smtClean="0"/>
              <a:t>Textbook:         				 	 </a:t>
            </a:r>
            <a:endParaRPr lang="fr-FR" sz="1400" dirty="0" smtClean="0"/>
          </a:p>
          <a:p>
            <a:r>
              <a:rPr lang="en-US" sz="1400" dirty="0" smtClean="0"/>
              <a:t>Management of health care organizations, d. Fred </a:t>
            </a:r>
            <a:r>
              <a:rPr lang="en-US" sz="1400" dirty="0" err="1" smtClean="0"/>
              <a:t>Nuseirat</a:t>
            </a:r>
            <a:r>
              <a:rPr lang="en-US" sz="1400" dirty="0" smtClean="0"/>
              <a:t> House march for publication and distribution, printing, Amman. 2011</a:t>
            </a:r>
            <a:br>
              <a:rPr lang="en-US" sz="1400" dirty="0" smtClean="0"/>
            </a:br>
            <a:r>
              <a:rPr lang="en-US" sz="1400" dirty="0" smtClean="0"/>
              <a:t>Recent trends in the management of hospitals, concepts and applications d. </a:t>
            </a:r>
            <a:r>
              <a:rPr lang="en-US" sz="1400" dirty="0" err="1" smtClean="0"/>
              <a:t>Mukhaimar</a:t>
            </a:r>
            <a:r>
              <a:rPr lang="en-US" sz="1400" dirty="0" smtClean="0"/>
              <a:t> </a:t>
            </a:r>
            <a:r>
              <a:rPr lang="en-US" sz="1400" dirty="0" err="1" smtClean="0"/>
              <a:t>Taamenh</a:t>
            </a:r>
            <a:r>
              <a:rPr lang="en-US" sz="1400" smtClean="0"/>
              <a:t> Arab Organization for Administrative Development, Cairo 2008</a:t>
            </a:r>
            <a:endParaRPr lang="fr-FR"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TotalTime>
  <Words>89</Words>
  <Application>Microsoft Office PowerPoint</Application>
  <PresentationFormat>Affichage à l'écran (4:3)</PresentationFormat>
  <Paragraphs>19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17</cp:revision>
  <dcterms:created xsi:type="dcterms:W3CDTF">2015-04-10T09:16:03Z</dcterms:created>
  <dcterms:modified xsi:type="dcterms:W3CDTF">2015-04-11T07:07:41Z</dcterms:modified>
</cp:coreProperties>
</file>